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2.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3.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82" r:id="rId4"/>
    <p:sldId id="258" r:id="rId5"/>
    <p:sldId id="259" r:id="rId6"/>
    <p:sldId id="283" r:id="rId7"/>
    <p:sldId id="266" r:id="rId8"/>
    <p:sldId id="284" r:id="rId9"/>
    <p:sldId id="285" r:id="rId10"/>
    <p:sldId id="286" r:id="rId11"/>
    <p:sldId id="28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B54411-A084-468F-8B67-75336B8549BB}" v="72" dt="2024-04-29T19:49:57.922"/>
    <p1510:client id="{E436DB1F-BC05-458F-89CB-CC034B0CC620}" v="59" dt="2024-04-29T19:51:57.4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760F7E7-1893-4152-BCDE-09058BC7ED7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4E0F572-2D0C-4F02-AA30-D3C6459035F9}">
      <dgm:prSet/>
      <dgm:spPr/>
      <dgm:t>
        <a:bodyPr/>
        <a:lstStyle/>
        <a:p>
          <a:pPr>
            <a:lnSpc>
              <a:spcPct val="100000"/>
            </a:lnSpc>
          </a:pPr>
          <a:r>
            <a:rPr lang="en-US"/>
            <a:t>NFC – (Near Field Communication)</a:t>
          </a:r>
        </a:p>
      </dgm:t>
    </dgm:pt>
    <dgm:pt modelId="{F7B0C1F3-16A0-48C7-8B5B-16C101EF9F4E}" type="parTrans" cxnId="{A7311E08-93C6-4C2B-A555-5565D931F781}">
      <dgm:prSet/>
      <dgm:spPr/>
      <dgm:t>
        <a:bodyPr/>
        <a:lstStyle/>
        <a:p>
          <a:endParaRPr lang="en-US"/>
        </a:p>
      </dgm:t>
    </dgm:pt>
    <dgm:pt modelId="{4AB54265-DF27-4D37-A608-361AD4014915}" type="sibTrans" cxnId="{A7311E08-93C6-4C2B-A555-5565D931F781}">
      <dgm:prSet/>
      <dgm:spPr/>
      <dgm:t>
        <a:bodyPr/>
        <a:lstStyle/>
        <a:p>
          <a:endParaRPr lang="en-US"/>
        </a:p>
      </dgm:t>
    </dgm:pt>
    <dgm:pt modelId="{887708E0-B42B-4C6F-9103-92ED36DDDADC}">
      <dgm:prSet/>
      <dgm:spPr/>
      <dgm:t>
        <a:bodyPr/>
        <a:lstStyle/>
        <a:p>
          <a:pPr>
            <a:lnSpc>
              <a:spcPct val="100000"/>
            </a:lnSpc>
          </a:pPr>
          <a:r>
            <a:rPr lang="en-US"/>
            <a:t>RFID – (Radio Frequency Identification)</a:t>
          </a:r>
        </a:p>
      </dgm:t>
    </dgm:pt>
    <dgm:pt modelId="{F802D4BE-AD40-4154-8A58-48AEE3DADA2A}" type="parTrans" cxnId="{A618A40D-834E-4AA5-8B1D-56F7506470BD}">
      <dgm:prSet/>
      <dgm:spPr/>
      <dgm:t>
        <a:bodyPr/>
        <a:lstStyle/>
        <a:p>
          <a:endParaRPr lang="en-US"/>
        </a:p>
      </dgm:t>
    </dgm:pt>
    <dgm:pt modelId="{55E6E8E4-5A2A-432B-954A-7DEB37DBCCB8}" type="sibTrans" cxnId="{A618A40D-834E-4AA5-8B1D-56F7506470BD}">
      <dgm:prSet/>
      <dgm:spPr/>
      <dgm:t>
        <a:bodyPr/>
        <a:lstStyle/>
        <a:p>
          <a:endParaRPr lang="en-US"/>
        </a:p>
      </dgm:t>
    </dgm:pt>
    <dgm:pt modelId="{18CB5172-9277-48CC-B99E-B613AEC11330}">
      <dgm:prSet/>
      <dgm:spPr/>
      <dgm:t>
        <a:bodyPr/>
        <a:lstStyle/>
        <a:p>
          <a:pPr>
            <a:lnSpc>
              <a:spcPct val="100000"/>
            </a:lnSpc>
          </a:pPr>
          <a:r>
            <a:rPr lang="en-US"/>
            <a:t>Both refer to the same technology with the only difference being that RFID can communicate up to 100 meters while NFC communication is less than10cm.  </a:t>
          </a:r>
        </a:p>
      </dgm:t>
    </dgm:pt>
    <dgm:pt modelId="{8CCD32EE-0251-4331-B18E-329FACBB7BF3}" type="parTrans" cxnId="{A0E2228D-A67F-4AD2-A462-DF3DBA02AC00}">
      <dgm:prSet/>
      <dgm:spPr/>
      <dgm:t>
        <a:bodyPr/>
        <a:lstStyle/>
        <a:p>
          <a:endParaRPr lang="en-US"/>
        </a:p>
      </dgm:t>
    </dgm:pt>
    <dgm:pt modelId="{E8D71B14-33F6-4902-8A7C-99C1EACCBE26}" type="sibTrans" cxnId="{A0E2228D-A67F-4AD2-A462-DF3DBA02AC00}">
      <dgm:prSet/>
      <dgm:spPr/>
      <dgm:t>
        <a:bodyPr/>
        <a:lstStyle/>
        <a:p>
          <a:endParaRPr lang="en-US"/>
        </a:p>
      </dgm:t>
    </dgm:pt>
    <dgm:pt modelId="{8466019E-137E-4375-96DF-D937B55D86C8}">
      <dgm:prSet/>
      <dgm:spPr/>
      <dgm:t>
        <a:bodyPr/>
        <a:lstStyle/>
        <a:p>
          <a:pPr>
            <a:lnSpc>
              <a:spcPct val="100000"/>
            </a:lnSpc>
          </a:pPr>
          <a:r>
            <a:rPr lang="en-US"/>
            <a:t>NFC Antenna – Communication device</a:t>
          </a:r>
        </a:p>
      </dgm:t>
    </dgm:pt>
    <dgm:pt modelId="{B791209E-D1B9-436A-B890-0F36DA339975}" type="parTrans" cxnId="{502CCE0C-F1E0-493E-B334-6DD4F794D9B1}">
      <dgm:prSet/>
      <dgm:spPr/>
      <dgm:t>
        <a:bodyPr/>
        <a:lstStyle/>
        <a:p>
          <a:endParaRPr lang="en-US"/>
        </a:p>
      </dgm:t>
    </dgm:pt>
    <dgm:pt modelId="{15723835-AD0D-4DA6-B37B-3A3A90D39405}" type="sibTrans" cxnId="{502CCE0C-F1E0-493E-B334-6DD4F794D9B1}">
      <dgm:prSet/>
      <dgm:spPr/>
      <dgm:t>
        <a:bodyPr/>
        <a:lstStyle/>
        <a:p>
          <a:endParaRPr lang="en-US"/>
        </a:p>
      </dgm:t>
    </dgm:pt>
    <dgm:pt modelId="{81878C15-85CB-4A17-8066-FA650A95EA34}">
      <dgm:prSet/>
      <dgm:spPr/>
      <dgm:t>
        <a:bodyPr/>
        <a:lstStyle/>
        <a:p>
          <a:pPr>
            <a:lnSpc>
              <a:spcPct val="100000"/>
            </a:lnSpc>
          </a:pPr>
          <a:r>
            <a:rPr lang="en-US"/>
            <a:t>Transponder – Responds to wireless signals</a:t>
          </a:r>
        </a:p>
      </dgm:t>
    </dgm:pt>
    <dgm:pt modelId="{E600BA00-E962-4664-9EFB-D55A54AF2628}" type="parTrans" cxnId="{6E36B80A-62C9-4E4B-BA05-6E09D934E94B}">
      <dgm:prSet/>
      <dgm:spPr/>
      <dgm:t>
        <a:bodyPr/>
        <a:lstStyle/>
        <a:p>
          <a:endParaRPr lang="en-US"/>
        </a:p>
      </dgm:t>
    </dgm:pt>
    <dgm:pt modelId="{97224CEA-3C2A-4965-94D7-E97FB35B9B17}" type="sibTrans" cxnId="{6E36B80A-62C9-4E4B-BA05-6E09D934E94B}">
      <dgm:prSet/>
      <dgm:spPr/>
      <dgm:t>
        <a:bodyPr/>
        <a:lstStyle/>
        <a:p>
          <a:endParaRPr lang="en-US"/>
        </a:p>
      </dgm:t>
    </dgm:pt>
    <dgm:pt modelId="{35E8C3A9-CE0D-4B16-91BD-C0D79EB973BE}">
      <dgm:prSet/>
      <dgm:spPr/>
      <dgm:t>
        <a:bodyPr/>
        <a:lstStyle/>
        <a:p>
          <a:pPr>
            <a:lnSpc>
              <a:spcPct val="100000"/>
            </a:lnSpc>
          </a:pPr>
          <a:r>
            <a:rPr lang="en-US"/>
            <a:t>NTAG Chip – Form of passive NFC chip, stores data without battery and uses magnetic fields as a power source</a:t>
          </a:r>
        </a:p>
      </dgm:t>
    </dgm:pt>
    <dgm:pt modelId="{CDC24A21-6211-4DD5-95B3-BC2156B8C927}" type="parTrans" cxnId="{A830D7A0-7C9D-410C-BFFB-CFC39388BA86}">
      <dgm:prSet/>
      <dgm:spPr/>
      <dgm:t>
        <a:bodyPr/>
        <a:lstStyle/>
        <a:p>
          <a:endParaRPr lang="en-US"/>
        </a:p>
      </dgm:t>
    </dgm:pt>
    <dgm:pt modelId="{31410E75-BB01-4503-A304-69A0597070D3}" type="sibTrans" cxnId="{A830D7A0-7C9D-410C-BFFB-CFC39388BA86}">
      <dgm:prSet/>
      <dgm:spPr/>
      <dgm:t>
        <a:bodyPr/>
        <a:lstStyle/>
        <a:p>
          <a:endParaRPr lang="en-US"/>
        </a:p>
      </dgm:t>
    </dgm:pt>
    <dgm:pt modelId="{781C66C2-09A8-4820-B4E8-69CED40ECC66}">
      <dgm:prSet/>
      <dgm:spPr/>
      <dgm:t>
        <a:bodyPr/>
        <a:lstStyle/>
        <a:p>
          <a:pPr>
            <a:lnSpc>
              <a:spcPct val="100000"/>
            </a:lnSpc>
          </a:pPr>
          <a:r>
            <a:rPr lang="en-US"/>
            <a:t>Smith Chart – A way to view the effective communication range of an antenna given a frequency. Good way of simulating what an ideal antenna would look like</a:t>
          </a:r>
        </a:p>
      </dgm:t>
    </dgm:pt>
    <dgm:pt modelId="{DAC3C035-EBB0-457B-8816-AF008E3F1F6D}" type="parTrans" cxnId="{896042B9-837A-4A1E-8BF6-1B6FE107F66A}">
      <dgm:prSet/>
      <dgm:spPr/>
      <dgm:t>
        <a:bodyPr/>
        <a:lstStyle/>
        <a:p>
          <a:endParaRPr lang="en-US"/>
        </a:p>
      </dgm:t>
    </dgm:pt>
    <dgm:pt modelId="{9630BB28-C2F3-4247-8350-6A07336721C3}" type="sibTrans" cxnId="{896042B9-837A-4A1E-8BF6-1B6FE107F66A}">
      <dgm:prSet/>
      <dgm:spPr/>
      <dgm:t>
        <a:bodyPr/>
        <a:lstStyle/>
        <a:p>
          <a:endParaRPr lang="en-US"/>
        </a:p>
      </dgm:t>
    </dgm:pt>
    <dgm:pt modelId="{F979A178-AC93-4BFB-8EA5-199A7EDC5793}" type="pres">
      <dgm:prSet presAssocID="{0760F7E7-1893-4152-BCDE-09058BC7ED75}" presName="root" presStyleCnt="0">
        <dgm:presLayoutVars>
          <dgm:dir/>
          <dgm:resizeHandles val="exact"/>
        </dgm:presLayoutVars>
      </dgm:prSet>
      <dgm:spPr/>
    </dgm:pt>
    <dgm:pt modelId="{DB3008BF-E11F-4C56-B6D8-69DFD8CB72E4}" type="pres">
      <dgm:prSet presAssocID="{D4E0F572-2D0C-4F02-AA30-D3C6459035F9}" presName="compNode" presStyleCnt="0"/>
      <dgm:spPr/>
    </dgm:pt>
    <dgm:pt modelId="{7293222F-C7DE-4664-BEB5-B6626BC2C5E4}" type="pres">
      <dgm:prSet presAssocID="{D4E0F572-2D0C-4F02-AA30-D3C6459035F9}" presName="bgRect" presStyleLbl="bgShp" presStyleIdx="0" presStyleCnt="7"/>
      <dgm:spPr/>
    </dgm:pt>
    <dgm:pt modelId="{FF9D01C4-F343-4780-B41C-CB2340D7D69E}" type="pres">
      <dgm:prSet presAssocID="{D4E0F572-2D0C-4F02-AA30-D3C6459035F9}"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i-Fi"/>
        </a:ext>
      </dgm:extLst>
    </dgm:pt>
    <dgm:pt modelId="{DE097F0F-29D8-4537-BF51-ABC25146F9C7}" type="pres">
      <dgm:prSet presAssocID="{D4E0F572-2D0C-4F02-AA30-D3C6459035F9}" presName="spaceRect" presStyleCnt="0"/>
      <dgm:spPr/>
    </dgm:pt>
    <dgm:pt modelId="{C81E2C86-6D1F-4C67-A8AC-F9398AF75B96}" type="pres">
      <dgm:prSet presAssocID="{D4E0F572-2D0C-4F02-AA30-D3C6459035F9}" presName="parTx" presStyleLbl="revTx" presStyleIdx="0" presStyleCnt="7">
        <dgm:presLayoutVars>
          <dgm:chMax val="0"/>
          <dgm:chPref val="0"/>
        </dgm:presLayoutVars>
      </dgm:prSet>
      <dgm:spPr/>
    </dgm:pt>
    <dgm:pt modelId="{B7D6329C-6A41-417A-8EBC-8763F647B84A}" type="pres">
      <dgm:prSet presAssocID="{4AB54265-DF27-4D37-A608-361AD4014915}" presName="sibTrans" presStyleCnt="0"/>
      <dgm:spPr/>
    </dgm:pt>
    <dgm:pt modelId="{E899CC5D-FB38-4D59-84DE-6247E76FCFEF}" type="pres">
      <dgm:prSet presAssocID="{887708E0-B42B-4C6F-9103-92ED36DDDADC}" presName="compNode" presStyleCnt="0"/>
      <dgm:spPr/>
    </dgm:pt>
    <dgm:pt modelId="{560EF0F9-16D5-47D6-A4C5-BAF039C4C176}" type="pres">
      <dgm:prSet presAssocID="{887708E0-B42B-4C6F-9103-92ED36DDDADC}" presName="bgRect" presStyleLbl="bgShp" presStyleIdx="1" presStyleCnt="7"/>
      <dgm:spPr/>
    </dgm:pt>
    <dgm:pt modelId="{30042B6B-556F-4CF1-98A1-7E2FC1109EB8}" type="pres">
      <dgm:prSet presAssocID="{887708E0-B42B-4C6F-9103-92ED36DDDADC}"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ream"/>
        </a:ext>
      </dgm:extLst>
    </dgm:pt>
    <dgm:pt modelId="{D5E99F9C-019A-4ED0-B031-090EA0CCBA0A}" type="pres">
      <dgm:prSet presAssocID="{887708E0-B42B-4C6F-9103-92ED36DDDADC}" presName="spaceRect" presStyleCnt="0"/>
      <dgm:spPr/>
    </dgm:pt>
    <dgm:pt modelId="{079C1937-3C77-4791-B274-FD41BCCC8436}" type="pres">
      <dgm:prSet presAssocID="{887708E0-B42B-4C6F-9103-92ED36DDDADC}" presName="parTx" presStyleLbl="revTx" presStyleIdx="1" presStyleCnt="7">
        <dgm:presLayoutVars>
          <dgm:chMax val="0"/>
          <dgm:chPref val="0"/>
        </dgm:presLayoutVars>
      </dgm:prSet>
      <dgm:spPr/>
    </dgm:pt>
    <dgm:pt modelId="{A50BA024-25F2-4B6F-8CF1-137CD5FBAF0D}" type="pres">
      <dgm:prSet presAssocID="{55E6E8E4-5A2A-432B-954A-7DEB37DBCCB8}" presName="sibTrans" presStyleCnt="0"/>
      <dgm:spPr/>
    </dgm:pt>
    <dgm:pt modelId="{3A7FE83F-248D-4462-A642-D91DC8457F81}" type="pres">
      <dgm:prSet presAssocID="{18CB5172-9277-48CC-B99E-B613AEC11330}" presName="compNode" presStyleCnt="0"/>
      <dgm:spPr/>
    </dgm:pt>
    <dgm:pt modelId="{7B808DE6-5065-4330-AA1D-9D71A6E2A64D}" type="pres">
      <dgm:prSet presAssocID="{18CB5172-9277-48CC-B99E-B613AEC11330}" presName="bgRect" presStyleLbl="bgShp" presStyleIdx="2" presStyleCnt="7"/>
      <dgm:spPr/>
    </dgm:pt>
    <dgm:pt modelId="{A5A59551-F20C-4C3E-BCAC-CDC591D86FD6}" type="pres">
      <dgm:prSet presAssocID="{18CB5172-9277-48CC-B99E-B613AEC11330}"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ireless"/>
        </a:ext>
      </dgm:extLst>
    </dgm:pt>
    <dgm:pt modelId="{1048B4FC-9B23-4FD9-9BE8-23243813C902}" type="pres">
      <dgm:prSet presAssocID="{18CB5172-9277-48CC-B99E-B613AEC11330}" presName="spaceRect" presStyleCnt="0"/>
      <dgm:spPr/>
    </dgm:pt>
    <dgm:pt modelId="{D2A37DBD-1271-41A8-B61F-A7BBC1D324C8}" type="pres">
      <dgm:prSet presAssocID="{18CB5172-9277-48CC-B99E-B613AEC11330}" presName="parTx" presStyleLbl="revTx" presStyleIdx="2" presStyleCnt="7">
        <dgm:presLayoutVars>
          <dgm:chMax val="0"/>
          <dgm:chPref val="0"/>
        </dgm:presLayoutVars>
      </dgm:prSet>
      <dgm:spPr/>
    </dgm:pt>
    <dgm:pt modelId="{0832F968-77B9-4DA5-BEDD-D14F73CDAF9E}" type="pres">
      <dgm:prSet presAssocID="{E8D71B14-33F6-4902-8A7C-99C1EACCBE26}" presName="sibTrans" presStyleCnt="0"/>
      <dgm:spPr/>
    </dgm:pt>
    <dgm:pt modelId="{568F0DDF-499E-42DB-B195-C09427ADAE0A}" type="pres">
      <dgm:prSet presAssocID="{8466019E-137E-4375-96DF-D937B55D86C8}" presName="compNode" presStyleCnt="0"/>
      <dgm:spPr/>
    </dgm:pt>
    <dgm:pt modelId="{9D618355-AC43-4E06-901B-A51D66131FCE}" type="pres">
      <dgm:prSet presAssocID="{8466019E-137E-4375-96DF-D937B55D86C8}" presName="bgRect" presStyleLbl="bgShp" presStyleIdx="3" presStyleCnt="7"/>
      <dgm:spPr/>
    </dgm:pt>
    <dgm:pt modelId="{C8EF19AE-FBE5-4CC2-8452-FF169EB6FBCC}" type="pres">
      <dgm:prSet presAssocID="{8466019E-137E-4375-96DF-D937B55D86C8}"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ignal"/>
        </a:ext>
      </dgm:extLst>
    </dgm:pt>
    <dgm:pt modelId="{6A01734F-1433-44B9-872E-00A78BF7EB6E}" type="pres">
      <dgm:prSet presAssocID="{8466019E-137E-4375-96DF-D937B55D86C8}" presName="spaceRect" presStyleCnt="0"/>
      <dgm:spPr/>
    </dgm:pt>
    <dgm:pt modelId="{524CE305-B0E3-489E-9B44-0679E6631560}" type="pres">
      <dgm:prSet presAssocID="{8466019E-137E-4375-96DF-D937B55D86C8}" presName="parTx" presStyleLbl="revTx" presStyleIdx="3" presStyleCnt="7">
        <dgm:presLayoutVars>
          <dgm:chMax val="0"/>
          <dgm:chPref val="0"/>
        </dgm:presLayoutVars>
      </dgm:prSet>
      <dgm:spPr/>
    </dgm:pt>
    <dgm:pt modelId="{31E8C8FC-46A3-4329-AAE3-B25E028F2FF6}" type="pres">
      <dgm:prSet presAssocID="{15723835-AD0D-4DA6-B37B-3A3A90D39405}" presName="sibTrans" presStyleCnt="0"/>
      <dgm:spPr/>
    </dgm:pt>
    <dgm:pt modelId="{1F80EF56-CCFD-484D-9368-BF3FA8B7E9BB}" type="pres">
      <dgm:prSet presAssocID="{81878C15-85CB-4A17-8066-FA650A95EA34}" presName="compNode" presStyleCnt="0"/>
      <dgm:spPr/>
    </dgm:pt>
    <dgm:pt modelId="{63A1CF9D-B0BA-4CD1-98F8-8592C94FD324}" type="pres">
      <dgm:prSet presAssocID="{81878C15-85CB-4A17-8066-FA650A95EA34}" presName="bgRect" presStyleLbl="bgShp" presStyleIdx="4" presStyleCnt="7"/>
      <dgm:spPr/>
    </dgm:pt>
    <dgm:pt modelId="{DB3579AF-041A-4CE2-B37C-476054AE1D2A}" type="pres">
      <dgm:prSet presAssocID="{81878C15-85CB-4A17-8066-FA650A95EA34}"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ecurity Camera Sign"/>
        </a:ext>
      </dgm:extLst>
    </dgm:pt>
    <dgm:pt modelId="{539174CA-CA5F-468A-A11F-E2B07EF154DC}" type="pres">
      <dgm:prSet presAssocID="{81878C15-85CB-4A17-8066-FA650A95EA34}" presName="spaceRect" presStyleCnt="0"/>
      <dgm:spPr/>
    </dgm:pt>
    <dgm:pt modelId="{FC2FC2EF-8D34-4D6A-977B-6B60867F56BD}" type="pres">
      <dgm:prSet presAssocID="{81878C15-85CB-4A17-8066-FA650A95EA34}" presName="parTx" presStyleLbl="revTx" presStyleIdx="4" presStyleCnt="7">
        <dgm:presLayoutVars>
          <dgm:chMax val="0"/>
          <dgm:chPref val="0"/>
        </dgm:presLayoutVars>
      </dgm:prSet>
      <dgm:spPr/>
    </dgm:pt>
    <dgm:pt modelId="{A8A7B8B7-923A-4699-828D-EF5D60865EB2}" type="pres">
      <dgm:prSet presAssocID="{97224CEA-3C2A-4965-94D7-E97FB35B9B17}" presName="sibTrans" presStyleCnt="0"/>
      <dgm:spPr/>
    </dgm:pt>
    <dgm:pt modelId="{BA4B7BCC-6309-4C0D-8A06-D99E9DE89ACB}" type="pres">
      <dgm:prSet presAssocID="{35E8C3A9-CE0D-4B16-91BD-C0D79EB973BE}" presName="compNode" presStyleCnt="0"/>
      <dgm:spPr/>
    </dgm:pt>
    <dgm:pt modelId="{4B1FB377-85F5-450F-8651-3633E848950C}" type="pres">
      <dgm:prSet presAssocID="{35E8C3A9-CE0D-4B16-91BD-C0D79EB973BE}" presName="bgRect" presStyleLbl="bgShp" presStyleIdx="5" presStyleCnt="7"/>
      <dgm:spPr/>
    </dgm:pt>
    <dgm:pt modelId="{CDCA0964-100C-45B3-A579-895044AA0977}" type="pres">
      <dgm:prSet presAssocID="{35E8C3A9-CE0D-4B16-91BD-C0D79EB973BE}"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Processor"/>
        </a:ext>
      </dgm:extLst>
    </dgm:pt>
    <dgm:pt modelId="{53047DD2-F88D-4CA1-8812-327F27BF9BFD}" type="pres">
      <dgm:prSet presAssocID="{35E8C3A9-CE0D-4B16-91BD-C0D79EB973BE}" presName="spaceRect" presStyleCnt="0"/>
      <dgm:spPr/>
    </dgm:pt>
    <dgm:pt modelId="{9B683DB5-D7EA-4C90-A7BB-540936CF4F84}" type="pres">
      <dgm:prSet presAssocID="{35E8C3A9-CE0D-4B16-91BD-C0D79EB973BE}" presName="parTx" presStyleLbl="revTx" presStyleIdx="5" presStyleCnt="7">
        <dgm:presLayoutVars>
          <dgm:chMax val="0"/>
          <dgm:chPref val="0"/>
        </dgm:presLayoutVars>
      </dgm:prSet>
      <dgm:spPr/>
    </dgm:pt>
    <dgm:pt modelId="{465772AD-FD6E-40F1-A5E8-F85B3A7BA238}" type="pres">
      <dgm:prSet presAssocID="{31410E75-BB01-4503-A304-69A0597070D3}" presName="sibTrans" presStyleCnt="0"/>
      <dgm:spPr/>
    </dgm:pt>
    <dgm:pt modelId="{E0E45A86-706D-4E7A-8E16-BD10F44AA6B6}" type="pres">
      <dgm:prSet presAssocID="{781C66C2-09A8-4820-B4E8-69CED40ECC66}" presName="compNode" presStyleCnt="0"/>
      <dgm:spPr/>
    </dgm:pt>
    <dgm:pt modelId="{B5BF07E8-C9EA-4C87-A9C3-A47C3FD8EDDA}" type="pres">
      <dgm:prSet presAssocID="{781C66C2-09A8-4820-B4E8-69CED40ECC66}" presName="bgRect" presStyleLbl="bgShp" presStyleIdx="6" presStyleCnt="7"/>
      <dgm:spPr/>
    </dgm:pt>
    <dgm:pt modelId="{87667F41-1F0A-45FF-8B81-011DF8B3956A}" type="pres">
      <dgm:prSet presAssocID="{781C66C2-09A8-4820-B4E8-69CED40ECC66}"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Wireless router"/>
        </a:ext>
      </dgm:extLst>
    </dgm:pt>
    <dgm:pt modelId="{5792174D-6C1A-4444-86BD-64B01B67929E}" type="pres">
      <dgm:prSet presAssocID="{781C66C2-09A8-4820-B4E8-69CED40ECC66}" presName="spaceRect" presStyleCnt="0"/>
      <dgm:spPr/>
    </dgm:pt>
    <dgm:pt modelId="{F5467FA5-AB29-4DB9-93DB-B074F290F0B1}" type="pres">
      <dgm:prSet presAssocID="{781C66C2-09A8-4820-B4E8-69CED40ECC66}" presName="parTx" presStyleLbl="revTx" presStyleIdx="6" presStyleCnt="7">
        <dgm:presLayoutVars>
          <dgm:chMax val="0"/>
          <dgm:chPref val="0"/>
        </dgm:presLayoutVars>
      </dgm:prSet>
      <dgm:spPr/>
    </dgm:pt>
  </dgm:ptLst>
  <dgm:cxnLst>
    <dgm:cxn modelId="{A7311E08-93C6-4C2B-A555-5565D931F781}" srcId="{0760F7E7-1893-4152-BCDE-09058BC7ED75}" destId="{D4E0F572-2D0C-4F02-AA30-D3C6459035F9}" srcOrd="0" destOrd="0" parTransId="{F7B0C1F3-16A0-48C7-8B5B-16C101EF9F4E}" sibTransId="{4AB54265-DF27-4D37-A608-361AD4014915}"/>
    <dgm:cxn modelId="{6E36B80A-62C9-4E4B-BA05-6E09D934E94B}" srcId="{0760F7E7-1893-4152-BCDE-09058BC7ED75}" destId="{81878C15-85CB-4A17-8066-FA650A95EA34}" srcOrd="4" destOrd="0" parTransId="{E600BA00-E962-4664-9EFB-D55A54AF2628}" sibTransId="{97224CEA-3C2A-4965-94D7-E97FB35B9B17}"/>
    <dgm:cxn modelId="{502CCE0C-F1E0-493E-B334-6DD4F794D9B1}" srcId="{0760F7E7-1893-4152-BCDE-09058BC7ED75}" destId="{8466019E-137E-4375-96DF-D937B55D86C8}" srcOrd="3" destOrd="0" parTransId="{B791209E-D1B9-436A-B890-0F36DA339975}" sibTransId="{15723835-AD0D-4DA6-B37B-3A3A90D39405}"/>
    <dgm:cxn modelId="{A618A40D-834E-4AA5-8B1D-56F7506470BD}" srcId="{0760F7E7-1893-4152-BCDE-09058BC7ED75}" destId="{887708E0-B42B-4C6F-9103-92ED36DDDADC}" srcOrd="1" destOrd="0" parTransId="{F802D4BE-AD40-4154-8A58-48AEE3DADA2A}" sibTransId="{55E6E8E4-5A2A-432B-954A-7DEB37DBCCB8}"/>
    <dgm:cxn modelId="{9B61E11C-ABB0-456D-9A22-68927FD39ACF}" type="presOf" srcId="{18CB5172-9277-48CC-B99E-B613AEC11330}" destId="{D2A37DBD-1271-41A8-B61F-A7BBC1D324C8}" srcOrd="0" destOrd="0" presId="urn:microsoft.com/office/officeart/2018/2/layout/IconVerticalSolidList"/>
    <dgm:cxn modelId="{06C9BA60-1FB5-4EA2-83CD-264D1506F26F}" type="presOf" srcId="{781C66C2-09A8-4820-B4E8-69CED40ECC66}" destId="{F5467FA5-AB29-4DB9-93DB-B074F290F0B1}" srcOrd="0" destOrd="0" presId="urn:microsoft.com/office/officeart/2018/2/layout/IconVerticalSolidList"/>
    <dgm:cxn modelId="{6520A768-0484-4B6E-975D-F1BF1B15B343}" type="presOf" srcId="{8466019E-137E-4375-96DF-D937B55D86C8}" destId="{524CE305-B0E3-489E-9B44-0679E6631560}" srcOrd="0" destOrd="0" presId="urn:microsoft.com/office/officeart/2018/2/layout/IconVerticalSolidList"/>
    <dgm:cxn modelId="{BBB0C548-5FC6-4152-B97E-9E7C7F0DC032}" type="presOf" srcId="{D4E0F572-2D0C-4F02-AA30-D3C6459035F9}" destId="{C81E2C86-6D1F-4C67-A8AC-F9398AF75B96}" srcOrd="0" destOrd="0" presId="urn:microsoft.com/office/officeart/2018/2/layout/IconVerticalSolidList"/>
    <dgm:cxn modelId="{EBC96252-3E9D-4490-AA43-634D769029CD}" type="presOf" srcId="{35E8C3A9-CE0D-4B16-91BD-C0D79EB973BE}" destId="{9B683DB5-D7EA-4C90-A7BB-540936CF4F84}" srcOrd="0" destOrd="0" presId="urn:microsoft.com/office/officeart/2018/2/layout/IconVerticalSolidList"/>
    <dgm:cxn modelId="{8A55C684-1104-4499-9D9A-A26916EA8482}" type="presOf" srcId="{81878C15-85CB-4A17-8066-FA650A95EA34}" destId="{FC2FC2EF-8D34-4D6A-977B-6B60867F56BD}" srcOrd="0" destOrd="0" presId="urn:microsoft.com/office/officeart/2018/2/layout/IconVerticalSolidList"/>
    <dgm:cxn modelId="{A0E2228D-A67F-4AD2-A462-DF3DBA02AC00}" srcId="{0760F7E7-1893-4152-BCDE-09058BC7ED75}" destId="{18CB5172-9277-48CC-B99E-B613AEC11330}" srcOrd="2" destOrd="0" parTransId="{8CCD32EE-0251-4331-B18E-329FACBB7BF3}" sibTransId="{E8D71B14-33F6-4902-8A7C-99C1EACCBE26}"/>
    <dgm:cxn modelId="{A830D7A0-7C9D-410C-BFFB-CFC39388BA86}" srcId="{0760F7E7-1893-4152-BCDE-09058BC7ED75}" destId="{35E8C3A9-CE0D-4B16-91BD-C0D79EB973BE}" srcOrd="5" destOrd="0" parTransId="{CDC24A21-6211-4DD5-95B3-BC2156B8C927}" sibTransId="{31410E75-BB01-4503-A304-69A0597070D3}"/>
    <dgm:cxn modelId="{896042B9-837A-4A1E-8BF6-1B6FE107F66A}" srcId="{0760F7E7-1893-4152-BCDE-09058BC7ED75}" destId="{781C66C2-09A8-4820-B4E8-69CED40ECC66}" srcOrd="6" destOrd="0" parTransId="{DAC3C035-EBB0-457B-8816-AF008E3F1F6D}" sibTransId="{9630BB28-C2F3-4247-8350-6A07336721C3}"/>
    <dgm:cxn modelId="{EA613EE4-AA21-4C5C-9A29-0929A8C69001}" type="presOf" srcId="{0760F7E7-1893-4152-BCDE-09058BC7ED75}" destId="{F979A178-AC93-4BFB-8EA5-199A7EDC5793}" srcOrd="0" destOrd="0" presId="urn:microsoft.com/office/officeart/2018/2/layout/IconVerticalSolidList"/>
    <dgm:cxn modelId="{429EE2EB-FB14-490E-9B10-470A77AC02DE}" type="presOf" srcId="{887708E0-B42B-4C6F-9103-92ED36DDDADC}" destId="{079C1937-3C77-4791-B274-FD41BCCC8436}" srcOrd="0" destOrd="0" presId="urn:microsoft.com/office/officeart/2018/2/layout/IconVerticalSolidList"/>
    <dgm:cxn modelId="{49B4E58B-DCCD-4152-AEBC-DE9F2190ADF3}" type="presParOf" srcId="{F979A178-AC93-4BFB-8EA5-199A7EDC5793}" destId="{DB3008BF-E11F-4C56-B6D8-69DFD8CB72E4}" srcOrd="0" destOrd="0" presId="urn:microsoft.com/office/officeart/2018/2/layout/IconVerticalSolidList"/>
    <dgm:cxn modelId="{6A8C8745-F931-44F4-A387-53AF588BAD5F}" type="presParOf" srcId="{DB3008BF-E11F-4C56-B6D8-69DFD8CB72E4}" destId="{7293222F-C7DE-4664-BEB5-B6626BC2C5E4}" srcOrd="0" destOrd="0" presId="urn:microsoft.com/office/officeart/2018/2/layout/IconVerticalSolidList"/>
    <dgm:cxn modelId="{33AE727B-EC95-4D3F-A20A-787731FD3A7C}" type="presParOf" srcId="{DB3008BF-E11F-4C56-B6D8-69DFD8CB72E4}" destId="{FF9D01C4-F343-4780-B41C-CB2340D7D69E}" srcOrd="1" destOrd="0" presId="urn:microsoft.com/office/officeart/2018/2/layout/IconVerticalSolidList"/>
    <dgm:cxn modelId="{26A5D642-3177-454E-AC23-73F27D3E9913}" type="presParOf" srcId="{DB3008BF-E11F-4C56-B6D8-69DFD8CB72E4}" destId="{DE097F0F-29D8-4537-BF51-ABC25146F9C7}" srcOrd="2" destOrd="0" presId="urn:microsoft.com/office/officeart/2018/2/layout/IconVerticalSolidList"/>
    <dgm:cxn modelId="{004ED2F4-FA53-4809-912B-30901918C7C5}" type="presParOf" srcId="{DB3008BF-E11F-4C56-B6D8-69DFD8CB72E4}" destId="{C81E2C86-6D1F-4C67-A8AC-F9398AF75B96}" srcOrd="3" destOrd="0" presId="urn:microsoft.com/office/officeart/2018/2/layout/IconVerticalSolidList"/>
    <dgm:cxn modelId="{F3F4D539-CDF4-4038-9E26-3CABEE2FC7C9}" type="presParOf" srcId="{F979A178-AC93-4BFB-8EA5-199A7EDC5793}" destId="{B7D6329C-6A41-417A-8EBC-8763F647B84A}" srcOrd="1" destOrd="0" presId="urn:microsoft.com/office/officeart/2018/2/layout/IconVerticalSolidList"/>
    <dgm:cxn modelId="{59BB49E7-1300-4805-A287-7B08A3FBA141}" type="presParOf" srcId="{F979A178-AC93-4BFB-8EA5-199A7EDC5793}" destId="{E899CC5D-FB38-4D59-84DE-6247E76FCFEF}" srcOrd="2" destOrd="0" presId="urn:microsoft.com/office/officeart/2018/2/layout/IconVerticalSolidList"/>
    <dgm:cxn modelId="{B4103AF5-9F66-491E-8389-D6BCC980CA8C}" type="presParOf" srcId="{E899CC5D-FB38-4D59-84DE-6247E76FCFEF}" destId="{560EF0F9-16D5-47D6-A4C5-BAF039C4C176}" srcOrd="0" destOrd="0" presId="urn:microsoft.com/office/officeart/2018/2/layout/IconVerticalSolidList"/>
    <dgm:cxn modelId="{46839557-8A0F-4054-B7B0-405FE3D3CF64}" type="presParOf" srcId="{E899CC5D-FB38-4D59-84DE-6247E76FCFEF}" destId="{30042B6B-556F-4CF1-98A1-7E2FC1109EB8}" srcOrd="1" destOrd="0" presId="urn:microsoft.com/office/officeart/2018/2/layout/IconVerticalSolidList"/>
    <dgm:cxn modelId="{A8F93567-D65A-4575-9FD2-617EB10BD399}" type="presParOf" srcId="{E899CC5D-FB38-4D59-84DE-6247E76FCFEF}" destId="{D5E99F9C-019A-4ED0-B031-090EA0CCBA0A}" srcOrd="2" destOrd="0" presId="urn:microsoft.com/office/officeart/2018/2/layout/IconVerticalSolidList"/>
    <dgm:cxn modelId="{C032FE1A-5001-4FE5-945D-912C0A9C3365}" type="presParOf" srcId="{E899CC5D-FB38-4D59-84DE-6247E76FCFEF}" destId="{079C1937-3C77-4791-B274-FD41BCCC8436}" srcOrd="3" destOrd="0" presId="urn:microsoft.com/office/officeart/2018/2/layout/IconVerticalSolidList"/>
    <dgm:cxn modelId="{85D1A5B5-02CC-4130-B129-96A6EDA90B8B}" type="presParOf" srcId="{F979A178-AC93-4BFB-8EA5-199A7EDC5793}" destId="{A50BA024-25F2-4B6F-8CF1-137CD5FBAF0D}" srcOrd="3" destOrd="0" presId="urn:microsoft.com/office/officeart/2018/2/layout/IconVerticalSolidList"/>
    <dgm:cxn modelId="{E1BAF331-2F4F-4465-B461-D365FC306873}" type="presParOf" srcId="{F979A178-AC93-4BFB-8EA5-199A7EDC5793}" destId="{3A7FE83F-248D-4462-A642-D91DC8457F81}" srcOrd="4" destOrd="0" presId="urn:microsoft.com/office/officeart/2018/2/layout/IconVerticalSolidList"/>
    <dgm:cxn modelId="{8C6DBAA4-9F77-4345-8CD6-779E8C1151B9}" type="presParOf" srcId="{3A7FE83F-248D-4462-A642-D91DC8457F81}" destId="{7B808DE6-5065-4330-AA1D-9D71A6E2A64D}" srcOrd="0" destOrd="0" presId="urn:microsoft.com/office/officeart/2018/2/layout/IconVerticalSolidList"/>
    <dgm:cxn modelId="{0D67E73A-5BF0-4F66-94F6-0B13B03521C5}" type="presParOf" srcId="{3A7FE83F-248D-4462-A642-D91DC8457F81}" destId="{A5A59551-F20C-4C3E-BCAC-CDC591D86FD6}" srcOrd="1" destOrd="0" presId="urn:microsoft.com/office/officeart/2018/2/layout/IconVerticalSolidList"/>
    <dgm:cxn modelId="{BB996645-0766-4708-B3BE-F59F62E03FA3}" type="presParOf" srcId="{3A7FE83F-248D-4462-A642-D91DC8457F81}" destId="{1048B4FC-9B23-4FD9-9BE8-23243813C902}" srcOrd="2" destOrd="0" presId="urn:microsoft.com/office/officeart/2018/2/layout/IconVerticalSolidList"/>
    <dgm:cxn modelId="{5C9C0D0A-8314-488C-A57C-23F7038A5775}" type="presParOf" srcId="{3A7FE83F-248D-4462-A642-D91DC8457F81}" destId="{D2A37DBD-1271-41A8-B61F-A7BBC1D324C8}" srcOrd="3" destOrd="0" presId="urn:microsoft.com/office/officeart/2018/2/layout/IconVerticalSolidList"/>
    <dgm:cxn modelId="{3C21EC79-DD46-4AC3-BDEF-A1355A010972}" type="presParOf" srcId="{F979A178-AC93-4BFB-8EA5-199A7EDC5793}" destId="{0832F968-77B9-4DA5-BEDD-D14F73CDAF9E}" srcOrd="5" destOrd="0" presId="urn:microsoft.com/office/officeart/2018/2/layout/IconVerticalSolidList"/>
    <dgm:cxn modelId="{86FBD3F2-FB5B-4845-ABB1-490DF34FAFCD}" type="presParOf" srcId="{F979A178-AC93-4BFB-8EA5-199A7EDC5793}" destId="{568F0DDF-499E-42DB-B195-C09427ADAE0A}" srcOrd="6" destOrd="0" presId="urn:microsoft.com/office/officeart/2018/2/layout/IconVerticalSolidList"/>
    <dgm:cxn modelId="{B5027391-A374-4C22-80CF-1ACCB8074518}" type="presParOf" srcId="{568F0DDF-499E-42DB-B195-C09427ADAE0A}" destId="{9D618355-AC43-4E06-901B-A51D66131FCE}" srcOrd="0" destOrd="0" presId="urn:microsoft.com/office/officeart/2018/2/layout/IconVerticalSolidList"/>
    <dgm:cxn modelId="{2AA6CA8C-1F28-41FD-92FC-E4D517BD8F9A}" type="presParOf" srcId="{568F0DDF-499E-42DB-B195-C09427ADAE0A}" destId="{C8EF19AE-FBE5-4CC2-8452-FF169EB6FBCC}" srcOrd="1" destOrd="0" presId="urn:microsoft.com/office/officeart/2018/2/layout/IconVerticalSolidList"/>
    <dgm:cxn modelId="{7FD94A84-0B86-44FF-8673-6DBC2AE78F16}" type="presParOf" srcId="{568F0DDF-499E-42DB-B195-C09427ADAE0A}" destId="{6A01734F-1433-44B9-872E-00A78BF7EB6E}" srcOrd="2" destOrd="0" presId="urn:microsoft.com/office/officeart/2018/2/layout/IconVerticalSolidList"/>
    <dgm:cxn modelId="{ABB8FA93-F600-424E-B39A-3859AC7D2EE0}" type="presParOf" srcId="{568F0DDF-499E-42DB-B195-C09427ADAE0A}" destId="{524CE305-B0E3-489E-9B44-0679E6631560}" srcOrd="3" destOrd="0" presId="urn:microsoft.com/office/officeart/2018/2/layout/IconVerticalSolidList"/>
    <dgm:cxn modelId="{DC543AF3-BBD4-4CEE-9AD5-EFD115A24D74}" type="presParOf" srcId="{F979A178-AC93-4BFB-8EA5-199A7EDC5793}" destId="{31E8C8FC-46A3-4329-AAE3-B25E028F2FF6}" srcOrd="7" destOrd="0" presId="urn:microsoft.com/office/officeart/2018/2/layout/IconVerticalSolidList"/>
    <dgm:cxn modelId="{C8164C82-2EB4-4C81-BD08-8C784261F77D}" type="presParOf" srcId="{F979A178-AC93-4BFB-8EA5-199A7EDC5793}" destId="{1F80EF56-CCFD-484D-9368-BF3FA8B7E9BB}" srcOrd="8" destOrd="0" presId="urn:microsoft.com/office/officeart/2018/2/layout/IconVerticalSolidList"/>
    <dgm:cxn modelId="{0E6FC33D-F302-48A8-8058-A90A432534F5}" type="presParOf" srcId="{1F80EF56-CCFD-484D-9368-BF3FA8B7E9BB}" destId="{63A1CF9D-B0BA-4CD1-98F8-8592C94FD324}" srcOrd="0" destOrd="0" presId="urn:microsoft.com/office/officeart/2018/2/layout/IconVerticalSolidList"/>
    <dgm:cxn modelId="{F31A55DE-8DDB-4243-981D-CBB573C7EB4B}" type="presParOf" srcId="{1F80EF56-CCFD-484D-9368-BF3FA8B7E9BB}" destId="{DB3579AF-041A-4CE2-B37C-476054AE1D2A}" srcOrd="1" destOrd="0" presId="urn:microsoft.com/office/officeart/2018/2/layout/IconVerticalSolidList"/>
    <dgm:cxn modelId="{548376C8-64B0-4F18-B299-F4452D6C150A}" type="presParOf" srcId="{1F80EF56-CCFD-484D-9368-BF3FA8B7E9BB}" destId="{539174CA-CA5F-468A-A11F-E2B07EF154DC}" srcOrd="2" destOrd="0" presId="urn:microsoft.com/office/officeart/2018/2/layout/IconVerticalSolidList"/>
    <dgm:cxn modelId="{C457FB92-1688-4658-BB87-8E603E722ED9}" type="presParOf" srcId="{1F80EF56-CCFD-484D-9368-BF3FA8B7E9BB}" destId="{FC2FC2EF-8D34-4D6A-977B-6B60867F56BD}" srcOrd="3" destOrd="0" presId="urn:microsoft.com/office/officeart/2018/2/layout/IconVerticalSolidList"/>
    <dgm:cxn modelId="{F2BE4C0A-1F06-4BBE-98E5-B837F5643A84}" type="presParOf" srcId="{F979A178-AC93-4BFB-8EA5-199A7EDC5793}" destId="{A8A7B8B7-923A-4699-828D-EF5D60865EB2}" srcOrd="9" destOrd="0" presId="urn:microsoft.com/office/officeart/2018/2/layout/IconVerticalSolidList"/>
    <dgm:cxn modelId="{85E3BB28-6BBF-4D5E-8769-D7A9984CD9C4}" type="presParOf" srcId="{F979A178-AC93-4BFB-8EA5-199A7EDC5793}" destId="{BA4B7BCC-6309-4C0D-8A06-D99E9DE89ACB}" srcOrd="10" destOrd="0" presId="urn:microsoft.com/office/officeart/2018/2/layout/IconVerticalSolidList"/>
    <dgm:cxn modelId="{8012B56C-1BC1-4B36-BE09-B56400238DCB}" type="presParOf" srcId="{BA4B7BCC-6309-4C0D-8A06-D99E9DE89ACB}" destId="{4B1FB377-85F5-450F-8651-3633E848950C}" srcOrd="0" destOrd="0" presId="urn:microsoft.com/office/officeart/2018/2/layout/IconVerticalSolidList"/>
    <dgm:cxn modelId="{C8E3FBA9-CD01-4EEA-B893-7EE969E68B39}" type="presParOf" srcId="{BA4B7BCC-6309-4C0D-8A06-D99E9DE89ACB}" destId="{CDCA0964-100C-45B3-A579-895044AA0977}" srcOrd="1" destOrd="0" presId="urn:microsoft.com/office/officeart/2018/2/layout/IconVerticalSolidList"/>
    <dgm:cxn modelId="{D7E7517D-505B-4CE6-AB7E-31AE5BB12210}" type="presParOf" srcId="{BA4B7BCC-6309-4C0D-8A06-D99E9DE89ACB}" destId="{53047DD2-F88D-4CA1-8812-327F27BF9BFD}" srcOrd="2" destOrd="0" presId="urn:microsoft.com/office/officeart/2018/2/layout/IconVerticalSolidList"/>
    <dgm:cxn modelId="{11B883E6-8382-4666-8672-BE16AFB24EFB}" type="presParOf" srcId="{BA4B7BCC-6309-4C0D-8A06-D99E9DE89ACB}" destId="{9B683DB5-D7EA-4C90-A7BB-540936CF4F84}" srcOrd="3" destOrd="0" presId="urn:microsoft.com/office/officeart/2018/2/layout/IconVerticalSolidList"/>
    <dgm:cxn modelId="{84075F07-BAEA-45E4-93E0-A110D8AF696C}" type="presParOf" srcId="{F979A178-AC93-4BFB-8EA5-199A7EDC5793}" destId="{465772AD-FD6E-40F1-A5E8-F85B3A7BA238}" srcOrd="11" destOrd="0" presId="urn:microsoft.com/office/officeart/2018/2/layout/IconVerticalSolidList"/>
    <dgm:cxn modelId="{3E9C1005-3D07-4691-BFF9-8F3700C23FAD}" type="presParOf" srcId="{F979A178-AC93-4BFB-8EA5-199A7EDC5793}" destId="{E0E45A86-706D-4E7A-8E16-BD10F44AA6B6}" srcOrd="12" destOrd="0" presId="urn:microsoft.com/office/officeart/2018/2/layout/IconVerticalSolidList"/>
    <dgm:cxn modelId="{80740DEA-9A11-4B63-A9C0-0D9098588399}" type="presParOf" srcId="{E0E45A86-706D-4E7A-8E16-BD10F44AA6B6}" destId="{B5BF07E8-C9EA-4C87-A9C3-A47C3FD8EDDA}" srcOrd="0" destOrd="0" presId="urn:microsoft.com/office/officeart/2018/2/layout/IconVerticalSolidList"/>
    <dgm:cxn modelId="{FFF06C88-900C-45CD-BE45-2CD00152167E}" type="presParOf" srcId="{E0E45A86-706D-4E7A-8E16-BD10F44AA6B6}" destId="{87667F41-1F0A-45FF-8B81-011DF8B3956A}" srcOrd="1" destOrd="0" presId="urn:microsoft.com/office/officeart/2018/2/layout/IconVerticalSolidList"/>
    <dgm:cxn modelId="{0F238079-080A-4116-AD52-02804EF7A62A}" type="presParOf" srcId="{E0E45A86-706D-4E7A-8E16-BD10F44AA6B6}" destId="{5792174D-6C1A-4444-86BD-64B01B67929E}" srcOrd="2" destOrd="0" presId="urn:microsoft.com/office/officeart/2018/2/layout/IconVerticalSolidList"/>
    <dgm:cxn modelId="{1A09EEAB-1072-495C-A986-25FB717D86AB}" type="presParOf" srcId="{E0E45A86-706D-4E7A-8E16-BD10F44AA6B6}" destId="{F5467FA5-AB29-4DB9-93DB-B074F290F0B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93222F-C7DE-4664-BEB5-B6626BC2C5E4}">
      <dsp:nvSpPr>
        <dsp:cNvPr id="0" name=""/>
        <dsp:cNvSpPr/>
      </dsp:nvSpPr>
      <dsp:spPr>
        <a:xfrm>
          <a:off x="0" y="378"/>
          <a:ext cx="9810750" cy="52098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9D01C4-F343-4780-B41C-CB2340D7D69E}">
      <dsp:nvSpPr>
        <dsp:cNvPr id="0" name=""/>
        <dsp:cNvSpPr/>
      </dsp:nvSpPr>
      <dsp:spPr>
        <a:xfrm>
          <a:off x="157597" y="117599"/>
          <a:ext cx="286541" cy="2865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1E2C86-6D1F-4C67-A8AC-F9398AF75B96}">
      <dsp:nvSpPr>
        <dsp:cNvPr id="0" name=""/>
        <dsp:cNvSpPr/>
      </dsp:nvSpPr>
      <dsp:spPr>
        <a:xfrm>
          <a:off x="601737" y="378"/>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NFC – (Near Field Communication)</a:t>
          </a:r>
        </a:p>
      </dsp:txBody>
      <dsp:txXfrm>
        <a:off x="601737" y="378"/>
        <a:ext cx="9209012" cy="520984"/>
      </dsp:txXfrm>
    </dsp:sp>
    <dsp:sp modelId="{560EF0F9-16D5-47D6-A4C5-BAF039C4C176}">
      <dsp:nvSpPr>
        <dsp:cNvPr id="0" name=""/>
        <dsp:cNvSpPr/>
      </dsp:nvSpPr>
      <dsp:spPr>
        <a:xfrm>
          <a:off x="0" y="651609"/>
          <a:ext cx="9810750" cy="5209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042B6B-556F-4CF1-98A1-7E2FC1109EB8}">
      <dsp:nvSpPr>
        <dsp:cNvPr id="0" name=""/>
        <dsp:cNvSpPr/>
      </dsp:nvSpPr>
      <dsp:spPr>
        <a:xfrm>
          <a:off x="157597" y="768830"/>
          <a:ext cx="286541" cy="2865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79C1937-3C77-4791-B274-FD41BCCC8436}">
      <dsp:nvSpPr>
        <dsp:cNvPr id="0" name=""/>
        <dsp:cNvSpPr/>
      </dsp:nvSpPr>
      <dsp:spPr>
        <a:xfrm>
          <a:off x="601737" y="651609"/>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RFID – (Radio Frequency Identification)</a:t>
          </a:r>
        </a:p>
      </dsp:txBody>
      <dsp:txXfrm>
        <a:off x="601737" y="651609"/>
        <a:ext cx="9209012" cy="520984"/>
      </dsp:txXfrm>
    </dsp:sp>
    <dsp:sp modelId="{7B808DE6-5065-4330-AA1D-9D71A6E2A64D}">
      <dsp:nvSpPr>
        <dsp:cNvPr id="0" name=""/>
        <dsp:cNvSpPr/>
      </dsp:nvSpPr>
      <dsp:spPr>
        <a:xfrm>
          <a:off x="0" y="1302839"/>
          <a:ext cx="9810750" cy="52098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A59551-F20C-4C3E-BCAC-CDC591D86FD6}">
      <dsp:nvSpPr>
        <dsp:cNvPr id="0" name=""/>
        <dsp:cNvSpPr/>
      </dsp:nvSpPr>
      <dsp:spPr>
        <a:xfrm>
          <a:off x="157597" y="1420061"/>
          <a:ext cx="286541" cy="2865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A37DBD-1271-41A8-B61F-A7BBC1D324C8}">
      <dsp:nvSpPr>
        <dsp:cNvPr id="0" name=""/>
        <dsp:cNvSpPr/>
      </dsp:nvSpPr>
      <dsp:spPr>
        <a:xfrm>
          <a:off x="601737" y="1302839"/>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Both refer to the same technology with the only difference being that RFID can communicate up to 100 meters while NFC communication is less than10cm.  </a:t>
          </a:r>
        </a:p>
      </dsp:txBody>
      <dsp:txXfrm>
        <a:off x="601737" y="1302839"/>
        <a:ext cx="9209012" cy="520984"/>
      </dsp:txXfrm>
    </dsp:sp>
    <dsp:sp modelId="{9D618355-AC43-4E06-901B-A51D66131FCE}">
      <dsp:nvSpPr>
        <dsp:cNvPr id="0" name=""/>
        <dsp:cNvSpPr/>
      </dsp:nvSpPr>
      <dsp:spPr>
        <a:xfrm>
          <a:off x="0" y="1954070"/>
          <a:ext cx="9810750" cy="52098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8EF19AE-FBE5-4CC2-8452-FF169EB6FBCC}">
      <dsp:nvSpPr>
        <dsp:cNvPr id="0" name=""/>
        <dsp:cNvSpPr/>
      </dsp:nvSpPr>
      <dsp:spPr>
        <a:xfrm>
          <a:off x="157597" y="2071291"/>
          <a:ext cx="286541" cy="2865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24CE305-B0E3-489E-9B44-0679E6631560}">
      <dsp:nvSpPr>
        <dsp:cNvPr id="0" name=""/>
        <dsp:cNvSpPr/>
      </dsp:nvSpPr>
      <dsp:spPr>
        <a:xfrm>
          <a:off x="601737" y="1954070"/>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NFC Antenna – Communication device</a:t>
          </a:r>
        </a:p>
      </dsp:txBody>
      <dsp:txXfrm>
        <a:off x="601737" y="1954070"/>
        <a:ext cx="9209012" cy="520984"/>
      </dsp:txXfrm>
    </dsp:sp>
    <dsp:sp modelId="{63A1CF9D-B0BA-4CD1-98F8-8592C94FD324}">
      <dsp:nvSpPr>
        <dsp:cNvPr id="0" name=""/>
        <dsp:cNvSpPr/>
      </dsp:nvSpPr>
      <dsp:spPr>
        <a:xfrm>
          <a:off x="0" y="2605300"/>
          <a:ext cx="9810750" cy="520984"/>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3579AF-041A-4CE2-B37C-476054AE1D2A}">
      <dsp:nvSpPr>
        <dsp:cNvPr id="0" name=""/>
        <dsp:cNvSpPr/>
      </dsp:nvSpPr>
      <dsp:spPr>
        <a:xfrm>
          <a:off x="157597" y="2722522"/>
          <a:ext cx="286541" cy="28654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2FC2EF-8D34-4D6A-977B-6B60867F56BD}">
      <dsp:nvSpPr>
        <dsp:cNvPr id="0" name=""/>
        <dsp:cNvSpPr/>
      </dsp:nvSpPr>
      <dsp:spPr>
        <a:xfrm>
          <a:off x="601737" y="2605300"/>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Transponder – Responds to wireless signals</a:t>
          </a:r>
        </a:p>
      </dsp:txBody>
      <dsp:txXfrm>
        <a:off x="601737" y="2605300"/>
        <a:ext cx="9209012" cy="520984"/>
      </dsp:txXfrm>
    </dsp:sp>
    <dsp:sp modelId="{4B1FB377-85F5-450F-8651-3633E848950C}">
      <dsp:nvSpPr>
        <dsp:cNvPr id="0" name=""/>
        <dsp:cNvSpPr/>
      </dsp:nvSpPr>
      <dsp:spPr>
        <a:xfrm>
          <a:off x="0" y="3256531"/>
          <a:ext cx="9810750" cy="52098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DCA0964-100C-45B3-A579-895044AA0977}">
      <dsp:nvSpPr>
        <dsp:cNvPr id="0" name=""/>
        <dsp:cNvSpPr/>
      </dsp:nvSpPr>
      <dsp:spPr>
        <a:xfrm>
          <a:off x="157597" y="3373752"/>
          <a:ext cx="286541" cy="28654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683DB5-D7EA-4C90-A7BB-540936CF4F84}">
      <dsp:nvSpPr>
        <dsp:cNvPr id="0" name=""/>
        <dsp:cNvSpPr/>
      </dsp:nvSpPr>
      <dsp:spPr>
        <a:xfrm>
          <a:off x="601737" y="3256531"/>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NTAG Chip – Form of passive NFC chip, stores data without battery and uses magnetic fields as a power source</a:t>
          </a:r>
        </a:p>
      </dsp:txBody>
      <dsp:txXfrm>
        <a:off x="601737" y="3256531"/>
        <a:ext cx="9209012" cy="520984"/>
      </dsp:txXfrm>
    </dsp:sp>
    <dsp:sp modelId="{B5BF07E8-C9EA-4C87-A9C3-A47C3FD8EDDA}">
      <dsp:nvSpPr>
        <dsp:cNvPr id="0" name=""/>
        <dsp:cNvSpPr/>
      </dsp:nvSpPr>
      <dsp:spPr>
        <a:xfrm>
          <a:off x="0" y="3907762"/>
          <a:ext cx="9810750" cy="5209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667F41-1F0A-45FF-8B81-011DF8B3956A}">
      <dsp:nvSpPr>
        <dsp:cNvPr id="0" name=""/>
        <dsp:cNvSpPr/>
      </dsp:nvSpPr>
      <dsp:spPr>
        <a:xfrm>
          <a:off x="157597" y="4024983"/>
          <a:ext cx="286541" cy="286541"/>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467FA5-AB29-4DB9-93DB-B074F290F0B1}">
      <dsp:nvSpPr>
        <dsp:cNvPr id="0" name=""/>
        <dsp:cNvSpPr/>
      </dsp:nvSpPr>
      <dsp:spPr>
        <a:xfrm>
          <a:off x="601737" y="3907762"/>
          <a:ext cx="9209012" cy="520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138" tIns="55138" rIns="55138" bIns="55138" numCol="1" spcCol="1270" anchor="ctr" anchorCtr="0">
          <a:noAutofit/>
        </a:bodyPr>
        <a:lstStyle/>
        <a:p>
          <a:pPr marL="0" lvl="0" indent="0" algn="l" defTabSz="622300">
            <a:lnSpc>
              <a:spcPct val="100000"/>
            </a:lnSpc>
            <a:spcBef>
              <a:spcPct val="0"/>
            </a:spcBef>
            <a:spcAft>
              <a:spcPct val="35000"/>
            </a:spcAft>
            <a:buNone/>
          </a:pPr>
          <a:r>
            <a:rPr lang="en-US" sz="1400" kern="1200"/>
            <a:t>Smith Chart – A way to view the effective communication range of an antenna given a frequency. Good way of simulating what an ideal antenna would look like</a:t>
          </a:r>
        </a:p>
      </dsp:txBody>
      <dsp:txXfrm>
        <a:off x="601737" y="3907762"/>
        <a:ext cx="9209012" cy="52098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6T17:25:33.506"/>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6T17:30:47.542"/>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sv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5F0555-0389-43A2-AF29-9021B12A416B}" type="datetimeFigureOut">
              <a:rPr lang="en-US" smtClean="0"/>
              <a:t>5/1/2024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92B1D-2BB0-458B-92CF-6698590E7F5A}" type="slidenum">
              <a:rPr lang="en-US" smtClean="0"/>
              <a:t>‹#›</a:t>
            </a:fld>
            <a:endParaRPr lang="en-US"/>
          </a:p>
        </p:txBody>
      </p:sp>
    </p:spTree>
    <p:extLst>
      <p:ext uri="{BB962C8B-B14F-4D97-AF65-F5344CB8AC3E}">
        <p14:creationId xmlns:p14="http://schemas.microsoft.com/office/powerpoint/2010/main" val="2358761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Austin </a:t>
            </a:r>
          </a:p>
        </p:txBody>
      </p:sp>
      <p:sp>
        <p:nvSpPr>
          <p:cNvPr id="4" name="Slide Number Placeholder 3"/>
          <p:cNvSpPr>
            <a:spLocks noGrp="1"/>
          </p:cNvSpPr>
          <p:nvPr>
            <p:ph type="sldNum" sz="quarter" idx="5"/>
          </p:nvPr>
        </p:nvSpPr>
        <p:spPr/>
        <p:txBody>
          <a:bodyPr/>
          <a:lstStyle/>
          <a:p>
            <a:fld id="{B5B92B1D-2BB0-458B-92CF-6698590E7F5A}" type="slidenum">
              <a:rPr lang="en-US" smtClean="0"/>
              <a:t>2</a:t>
            </a:fld>
            <a:endParaRPr lang="en-US"/>
          </a:p>
        </p:txBody>
      </p:sp>
    </p:spTree>
    <p:extLst>
      <p:ext uri="{BB962C8B-B14F-4D97-AF65-F5344CB8AC3E}">
        <p14:creationId xmlns:p14="http://schemas.microsoft.com/office/powerpoint/2010/main" val="3467980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5B92B1D-2BB0-458B-92CF-6698590E7F5A}" type="slidenum">
              <a:rPr lang="en-US" smtClean="0"/>
              <a:t>11</a:t>
            </a:fld>
            <a:endParaRPr lang="en-US"/>
          </a:p>
        </p:txBody>
      </p:sp>
    </p:spTree>
    <p:extLst>
      <p:ext uri="{BB962C8B-B14F-4D97-AF65-F5344CB8AC3E}">
        <p14:creationId xmlns:p14="http://schemas.microsoft.com/office/powerpoint/2010/main" val="547740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Dylan</a:t>
            </a:r>
          </a:p>
          <a:p>
            <a:pPr marL="171450" indent="-171450">
              <a:buFont typeface="Arial" panose="020B0604020202020204" pitchFamily="34" charset="0"/>
              <a:buChar char="•"/>
            </a:pPr>
            <a:r>
              <a:rPr lang="en-US"/>
              <a:t>There are two main components to using NFC technology: an Antenna (shown above by the Reader/Writer) and the NTAG chip (Shown above by the NFC Tag) </a:t>
            </a:r>
          </a:p>
          <a:p>
            <a:pPr marL="171450" indent="-171450">
              <a:buFont typeface="Arial" panose="020B0604020202020204" pitchFamily="34" charset="0"/>
              <a:buChar char="•"/>
            </a:pPr>
            <a:r>
              <a:rPr lang="en-US"/>
              <a:t>The Antenna requires 3 main parts: The Antenna, the Matching Circuit, and the Oscillator. </a:t>
            </a:r>
          </a:p>
          <a:p>
            <a:pPr marL="171450" indent="-171450">
              <a:buFont typeface="Arial" panose="020B0604020202020204" pitchFamily="34" charset="0"/>
              <a:buChar char="•"/>
            </a:pPr>
            <a:r>
              <a:rPr lang="en-US"/>
              <a:t>The Oscillator sends out a periodic electronic signal which basically “Pings” the surrounding area in an attempt to try an read an NFC tag. </a:t>
            </a:r>
          </a:p>
          <a:p>
            <a:pPr marL="171450" indent="-171450">
              <a:buFont typeface="Arial" panose="020B0604020202020204" pitchFamily="34" charset="0"/>
              <a:buChar char="•"/>
            </a:pPr>
            <a:r>
              <a:rPr lang="en-US"/>
              <a:t>The Matching Circuit is used to transfer nearly all of the power in the circuit to the load of the circuit by using reactive components like capacitors (in this case, the Antenna is the load)</a:t>
            </a:r>
          </a:p>
          <a:p>
            <a:pPr marL="171450" indent="-171450">
              <a:buFont typeface="Arial" panose="020B0604020202020204" pitchFamily="34" charset="0"/>
              <a:buChar char="•"/>
            </a:pPr>
            <a:r>
              <a:rPr lang="en-US"/>
              <a:t>The Antenna in this case will then have nearly maximum power being transferred to it and generate a magnetic field. This magnetic field will induce a current in the antenna in the NTAG chip. </a:t>
            </a:r>
          </a:p>
          <a:p>
            <a:pPr marL="171450" indent="-171450">
              <a:buFont typeface="Arial" panose="020B0604020202020204" pitchFamily="34" charset="0"/>
              <a:buChar char="•"/>
            </a:pPr>
            <a:r>
              <a:rPr lang="en-US"/>
              <a:t>After a current is induced in the NTAG chip, the NTAG chip is powered and then begins to send its data back to the NFC Antenna where it will be read. </a:t>
            </a:r>
          </a:p>
          <a:p>
            <a:pPr marL="171450" indent="-171450">
              <a:buFont typeface="Arial" panose="020B0604020202020204" pitchFamily="34" charset="0"/>
              <a:buChar char="•"/>
            </a:pPr>
            <a:r>
              <a:rPr lang="en-US"/>
              <a:t>The Antenna was optimized to run at 13.56 MHz of frequency, and we used smith charts to concluded that our matching circuit and antenna would not only reach the specified 5 cm distance, but would also ensure maximum power transfer to the load. </a:t>
            </a:r>
          </a:p>
          <a:p>
            <a:pPr marL="171450" indent="-171450">
              <a:buFont typeface="Arial" panose="020B0604020202020204" pitchFamily="34" charset="0"/>
              <a:buChar char="•"/>
            </a:pPr>
            <a:r>
              <a:rPr lang="en-US"/>
              <a:t>Higher coupling coefficients allows for cleaner data transfer with no interference.</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16FB45FD-8891-4CA4-AC04-277EE243436F}" type="slidenum">
              <a:rPr lang="en-US" smtClean="0"/>
              <a:t>3</a:t>
            </a:fld>
            <a:endParaRPr lang="en-US"/>
          </a:p>
        </p:txBody>
      </p:sp>
    </p:spTree>
    <p:extLst>
      <p:ext uri="{BB962C8B-B14F-4D97-AF65-F5344CB8AC3E}">
        <p14:creationId xmlns:p14="http://schemas.microsoft.com/office/powerpoint/2010/main" val="771573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*Dylan</a:t>
            </a:r>
          </a:p>
          <a:p>
            <a:endParaRPr lang="en-US"/>
          </a:p>
          <a:p>
            <a:r>
              <a:rPr lang="en-US"/>
              <a:t>Through the use of NXP documents, we were given the general layout of how our entire NFC Antenna circuit should be pieced together and behave. Using the expected operating distance, antenna diameter, target Frequency, and target impedance: we were able to start solving for the needed component values in the overall circuit.  </a:t>
            </a:r>
          </a:p>
          <a:p>
            <a:endParaRPr lang="en-US"/>
          </a:p>
          <a:p>
            <a:r>
              <a:rPr lang="en-US"/>
              <a:t>The requirements for making an antenna are that it is able to:</a:t>
            </a:r>
          </a:p>
          <a:p>
            <a:pPr marL="171450" indent="-171450">
              <a:buFont typeface="Arial" panose="020B0604020202020204" pitchFamily="34" charset="0"/>
              <a:buChar char="•"/>
            </a:pPr>
            <a:r>
              <a:rPr lang="en-US"/>
              <a:t>Generate a magnetic field to communicate a Card/NTAG Chip</a:t>
            </a:r>
          </a:p>
          <a:p>
            <a:pPr marL="171450" indent="-171450">
              <a:buFont typeface="Arial" panose="020B0604020202020204" pitchFamily="34" charset="0"/>
              <a:buChar char="•"/>
            </a:pPr>
            <a:r>
              <a:rPr lang="en-US"/>
              <a:t>Transmit data to and from the Card and Antenna</a:t>
            </a:r>
          </a:p>
          <a:p>
            <a:pPr marL="171450" indent="-171450">
              <a:buFont typeface="Arial" panose="020B0604020202020204" pitchFamily="34" charset="0"/>
              <a:buChar char="•"/>
            </a:pPr>
            <a:endParaRPr lang="en-US"/>
          </a:p>
          <a:p>
            <a:pPr marL="0" indent="0">
              <a:buFont typeface="Arial" panose="020B0604020202020204" pitchFamily="34" charset="0"/>
              <a:buNone/>
            </a:pPr>
            <a:r>
              <a:rPr lang="en-US"/>
              <a:t>Matching circuits tend to work well when around 1 </a:t>
            </a:r>
            <a:r>
              <a:rPr lang="en-US" err="1"/>
              <a:t>uL</a:t>
            </a:r>
            <a:r>
              <a:rPr lang="en-US"/>
              <a:t> of inductance for short range applications, but depending on numbers of turns, can be more or less inductance. </a:t>
            </a:r>
          </a:p>
          <a:p>
            <a:pPr marL="0" indent="0">
              <a:buFont typeface="Arial" panose="020B0604020202020204" pitchFamily="34" charset="0"/>
              <a:buNone/>
            </a:pPr>
            <a:endParaRPr lang="en-US"/>
          </a:p>
          <a:p>
            <a:pPr marL="0" indent="0">
              <a:buFont typeface="Arial" panose="020B0604020202020204" pitchFamily="34" charset="0"/>
              <a:buNone/>
            </a:pPr>
            <a:r>
              <a:rPr lang="en-US"/>
              <a:t>Our calculations for each individual component took around a month and a half to calculate: afterwords we referenced simulations and antenna calculators we found to cross analyze our values and verify their authenticity.</a:t>
            </a:r>
          </a:p>
        </p:txBody>
      </p:sp>
      <p:sp>
        <p:nvSpPr>
          <p:cNvPr id="4" name="Slide Number Placeholder 3"/>
          <p:cNvSpPr>
            <a:spLocks noGrp="1"/>
          </p:cNvSpPr>
          <p:nvPr>
            <p:ph type="sldNum" sz="quarter" idx="5"/>
          </p:nvPr>
        </p:nvSpPr>
        <p:spPr/>
        <p:txBody>
          <a:bodyPr/>
          <a:lstStyle/>
          <a:p>
            <a:fld id="{B5B92B1D-2BB0-458B-92CF-6698590E7F5A}" type="slidenum">
              <a:rPr lang="en-US" smtClean="0"/>
              <a:t>4</a:t>
            </a:fld>
            <a:endParaRPr lang="en-US"/>
          </a:p>
        </p:txBody>
      </p:sp>
    </p:spTree>
    <p:extLst>
      <p:ext uri="{BB962C8B-B14F-4D97-AF65-F5344CB8AC3E}">
        <p14:creationId xmlns:p14="http://schemas.microsoft.com/office/powerpoint/2010/main" val="2311729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Alex</a:t>
            </a:r>
          </a:p>
          <a:p>
            <a:pPr marL="171450" indent="-171450">
              <a:buFont typeface="Arial" panose="020B0604020202020204" pitchFamily="34" charset="0"/>
              <a:buChar char="•"/>
            </a:pPr>
            <a:r>
              <a:rPr lang="en-US"/>
              <a:t>The optimal antenna shape, size and values can be easily derived from the </a:t>
            </a:r>
            <a:r>
              <a:rPr lang="en-US" err="1"/>
              <a:t>Biot</a:t>
            </a:r>
            <a:r>
              <a:rPr lang="en-US"/>
              <a:t> Savart Law which is derived for the operating distance specified. (i.e. the optimal Antenna size given the required operating distance)</a:t>
            </a:r>
          </a:p>
          <a:p>
            <a:pPr marL="171450" indent="-171450">
              <a:buFont typeface="Arial" panose="020B0604020202020204" pitchFamily="34" charset="0"/>
              <a:buChar char="•"/>
            </a:pPr>
            <a:r>
              <a:rPr lang="en-US"/>
              <a:t>We dug around and found a few research papers that dived into the optimal size and shape of NFC antennas. We found that more circular antennas prevent data loss from happening as easily while transferring the data where as square antennas were much more stable to control while being easier to implement effectively. </a:t>
            </a:r>
          </a:p>
          <a:p>
            <a:pPr marL="171450" indent="-171450">
              <a:buFont typeface="Arial" panose="020B0604020202020204" pitchFamily="34" charset="0"/>
              <a:buChar char="•"/>
            </a:pPr>
            <a:r>
              <a:rPr lang="en-US"/>
              <a:t>The size and spacing of the traces in the antenna determines the effective communication range as well as the quality of data received.</a:t>
            </a:r>
          </a:p>
          <a:p>
            <a:pPr marL="171450" indent="-171450">
              <a:buFont typeface="Arial" panose="020B0604020202020204" pitchFamily="34" charset="0"/>
              <a:buChar char="•"/>
            </a:pPr>
            <a:r>
              <a:rPr lang="en-US"/>
              <a:t>The coupling coefficient between antennas is a form of measurement that is a fraction of the magnetic flux that produced via the current in one antenna compared to the current of the other antenna. </a:t>
            </a:r>
          </a:p>
          <a:p>
            <a:pPr marL="171450" indent="-171450">
              <a:buFont typeface="Arial" panose="020B0604020202020204" pitchFamily="34" charset="0"/>
              <a:buChar char="•"/>
            </a:pPr>
            <a:r>
              <a:rPr lang="en-US"/>
              <a:t>The numbers of turns within the antenna changes the inductive load of the circuit which also modifies the matching circuit</a:t>
            </a:r>
          </a:p>
          <a:p>
            <a:pPr marL="171450" indent="-171450">
              <a:buFont typeface="Arial" panose="020B0604020202020204" pitchFamily="34" charset="0"/>
              <a:buChar char="•"/>
            </a:pPr>
            <a:endParaRPr lang="en-US"/>
          </a:p>
          <a:p>
            <a:endParaRPr lang="en-US"/>
          </a:p>
        </p:txBody>
      </p:sp>
      <p:sp>
        <p:nvSpPr>
          <p:cNvPr id="4" name="Slide Number Placeholder 3"/>
          <p:cNvSpPr>
            <a:spLocks noGrp="1"/>
          </p:cNvSpPr>
          <p:nvPr>
            <p:ph type="sldNum" sz="quarter" idx="5"/>
          </p:nvPr>
        </p:nvSpPr>
        <p:spPr/>
        <p:txBody>
          <a:bodyPr/>
          <a:lstStyle/>
          <a:p>
            <a:fld id="{B5B92B1D-2BB0-458B-92CF-6698590E7F5A}" type="slidenum">
              <a:rPr lang="en-US" smtClean="0"/>
              <a:t>5</a:t>
            </a:fld>
            <a:endParaRPr lang="en-US"/>
          </a:p>
        </p:txBody>
      </p:sp>
    </p:spTree>
    <p:extLst>
      <p:ext uri="{BB962C8B-B14F-4D97-AF65-F5344CB8AC3E}">
        <p14:creationId xmlns:p14="http://schemas.microsoft.com/office/powerpoint/2010/main" val="572270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a:ea typeface="Calibri"/>
                <a:cs typeface="Calibri"/>
              </a:rPr>
              <a:t>Austin</a:t>
            </a:r>
          </a:p>
          <a:p>
            <a:pPr marL="171450" indent="-171450">
              <a:buFont typeface="Arial"/>
              <a:buChar char="•"/>
            </a:pPr>
            <a:r>
              <a:rPr lang="en-US">
                <a:ea typeface="Calibri"/>
                <a:cs typeface="Calibri"/>
              </a:rPr>
              <a:t>Above is the final smith chart simulation that we created for the antenna operating at 13.56 MHz, the frequency of the chips that we were trying to read and is what we used for the design moving forward.</a:t>
            </a:r>
          </a:p>
          <a:p>
            <a:pPr marL="171450" indent="-171450">
              <a:buFont typeface="Arial"/>
              <a:buChar char="•"/>
            </a:pPr>
            <a:r>
              <a:rPr lang="en-US">
                <a:ea typeface="Calibri"/>
                <a:cs typeface="Calibri"/>
              </a:rPr>
              <a:t>How the smith chart works is as you move up and down from the center line, the system is more inductive or capacitive respectively</a:t>
            </a:r>
          </a:p>
          <a:p>
            <a:pPr marL="171450" indent="-171450">
              <a:buFont typeface="Arial"/>
              <a:buChar char="•"/>
            </a:pPr>
            <a:r>
              <a:rPr lang="en-US">
                <a:ea typeface="Calibri"/>
                <a:cs typeface="Calibri"/>
              </a:rPr>
              <a:t>The same can be said for the resistance of the system, where the farther left you go the less resistance there is, and the farther right you go the more resistance in the system</a:t>
            </a:r>
          </a:p>
          <a:p>
            <a:pPr marL="171450" indent="-171450">
              <a:buFont typeface="Arial"/>
              <a:buChar char="•"/>
            </a:pPr>
            <a:r>
              <a:rPr lang="en-US">
                <a:ea typeface="Calibri"/>
                <a:cs typeface="Calibri"/>
              </a:rPr>
              <a:t>These values are changed by swapping out the capacitors and resistors in the matching circuit to achieve our goal of 20-ohm impedance within the system</a:t>
            </a:r>
          </a:p>
          <a:p>
            <a:pPr marL="171450" indent="-171450">
              <a:buFont typeface="Arial"/>
              <a:buChar char="•"/>
            </a:pPr>
            <a:r>
              <a:rPr lang="en-US">
                <a:ea typeface="Calibri"/>
                <a:cs typeface="Calibri"/>
              </a:rPr>
              <a:t>This is a very important step in antenna creation if you want to make a system as reliable and effective as possible, without this step we wouldn’t be able to guarantee that it hits that 13.56 MHz frequency and work for it’s intended purpose.</a:t>
            </a:r>
          </a:p>
        </p:txBody>
      </p:sp>
      <p:sp>
        <p:nvSpPr>
          <p:cNvPr id="4" name="Slide Number Placeholder 3"/>
          <p:cNvSpPr>
            <a:spLocks noGrp="1"/>
          </p:cNvSpPr>
          <p:nvPr>
            <p:ph type="sldNum" sz="quarter" idx="5"/>
          </p:nvPr>
        </p:nvSpPr>
        <p:spPr/>
        <p:txBody>
          <a:bodyPr/>
          <a:lstStyle/>
          <a:p>
            <a:fld id="{B5B92B1D-2BB0-458B-92CF-6698590E7F5A}" type="slidenum">
              <a:rPr lang="en-US" smtClean="0"/>
              <a:t>6</a:t>
            </a:fld>
            <a:endParaRPr lang="en-US"/>
          </a:p>
        </p:txBody>
      </p:sp>
    </p:spTree>
    <p:extLst>
      <p:ext uri="{BB962C8B-B14F-4D97-AF65-F5344CB8AC3E}">
        <p14:creationId xmlns:p14="http://schemas.microsoft.com/office/powerpoint/2010/main" val="1928860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Alex</a:t>
            </a:r>
          </a:p>
          <a:p>
            <a:pPr marL="171450" indent="-171450">
              <a:buFont typeface="Arial" panose="020B0604020202020204" pitchFamily="34" charset="0"/>
              <a:buChar char="•"/>
            </a:pPr>
            <a:r>
              <a:rPr lang="en-US"/>
              <a:t>After having finished the calculations and antenna shape decisions, we implemented that into the final design of the antenna.</a:t>
            </a:r>
          </a:p>
          <a:p>
            <a:pPr marL="171450" indent="-171450">
              <a:buFont typeface="Arial" panose="020B0604020202020204" pitchFamily="34" charset="0"/>
              <a:buChar char="•"/>
            </a:pPr>
            <a:r>
              <a:rPr lang="en-US"/>
              <a:t>The antenna was made in the program Altium designer, and features multiple 0-ohm resistors throughout the design to “clean” the data as it’s passed through the antenna and reduce EMI in the system as a whole,</a:t>
            </a:r>
          </a:p>
          <a:p>
            <a:pPr marL="171450" indent="-171450">
              <a:buFont typeface="Arial" panose="020B0604020202020204" pitchFamily="34" charset="0"/>
              <a:buChar char="•"/>
            </a:pPr>
            <a:r>
              <a:rPr lang="en-US"/>
              <a:t>The antenna also features multiple debugging and testing headers, which are very important for a first draft design.</a:t>
            </a:r>
          </a:p>
          <a:p>
            <a:pPr marL="171450" indent="-171450">
              <a:buFont typeface="Arial" panose="020B0604020202020204" pitchFamily="34" charset="0"/>
              <a:buChar char="•"/>
            </a:pPr>
            <a:r>
              <a:rPr lang="en-US"/>
              <a:t>We ordered the antenna as a pick and place PCB through the manufacturer JLPCB due to the extremely small form factor that some of our components came in</a:t>
            </a:r>
          </a:p>
          <a:p>
            <a:pPr marL="171450" indent="-171450">
              <a:buFont typeface="Arial" panose="020B0604020202020204" pitchFamily="34" charset="0"/>
              <a:buChar char="•"/>
            </a:pPr>
            <a:r>
              <a:rPr lang="en-US"/>
              <a:t>By using this option, it took the guessing game of whether or not it was our soldering work that was causing the board issues out of the equation which was important to save time in the long run.</a:t>
            </a:r>
          </a:p>
        </p:txBody>
      </p:sp>
      <p:sp>
        <p:nvSpPr>
          <p:cNvPr id="4" name="Slide Number Placeholder 3"/>
          <p:cNvSpPr>
            <a:spLocks noGrp="1"/>
          </p:cNvSpPr>
          <p:nvPr>
            <p:ph type="sldNum" sz="quarter" idx="5"/>
          </p:nvPr>
        </p:nvSpPr>
        <p:spPr/>
        <p:txBody>
          <a:bodyPr/>
          <a:lstStyle/>
          <a:p>
            <a:fld id="{38E34831-5D6C-47D9-B479-787414884C2C}" type="slidenum">
              <a:rPr lang="en-US" smtClean="0"/>
              <a:t>7</a:t>
            </a:fld>
            <a:endParaRPr lang="en-US"/>
          </a:p>
        </p:txBody>
      </p:sp>
    </p:spTree>
    <p:extLst>
      <p:ext uri="{BB962C8B-B14F-4D97-AF65-F5344CB8AC3E}">
        <p14:creationId xmlns:p14="http://schemas.microsoft.com/office/powerpoint/2010/main" val="703976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Alex</a:t>
            </a:r>
          </a:p>
          <a:p>
            <a:r>
              <a:rPr lang="en-US"/>
              <a:t>Blown up image of the 2D antenna design, point out the different aspects</a:t>
            </a:r>
          </a:p>
        </p:txBody>
      </p:sp>
      <p:sp>
        <p:nvSpPr>
          <p:cNvPr id="4" name="Slide Number Placeholder 3"/>
          <p:cNvSpPr>
            <a:spLocks noGrp="1"/>
          </p:cNvSpPr>
          <p:nvPr>
            <p:ph type="sldNum" sz="quarter" idx="5"/>
          </p:nvPr>
        </p:nvSpPr>
        <p:spPr/>
        <p:txBody>
          <a:bodyPr/>
          <a:lstStyle/>
          <a:p>
            <a:fld id="{B5B92B1D-2BB0-458B-92CF-6698590E7F5A}" type="slidenum">
              <a:rPr lang="en-US" smtClean="0"/>
              <a:t>8</a:t>
            </a:fld>
            <a:endParaRPr lang="en-US"/>
          </a:p>
        </p:txBody>
      </p:sp>
    </p:spTree>
    <p:extLst>
      <p:ext uri="{BB962C8B-B14F-4D97-AF65-F5344CB8AC3E}">
        <p14:creationId xmlns:p14="http://schemas.microsoft.com/office/powerpoint/2010/main" val="2727720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Austin</a:t>
            </a:r>
          </a:p>
          <a:p>
            <a:pPr marL="171450" indent="-171450">
              <a:buFont typeface="Arial" panose="020B0604020202020204" pitchFamily="34" charset="0"/>
              <a:buChar char="•"/>
            </a:pPr>
            <a:r>
              <a:rPr lang="en-US"/>
              <a:t>After we ordered the antenna through JLPCB, it took roughly about 2 months for the board to get to Stout due to ordering the parts through global manufacturers and assembly.</a:t>
            </a:r>
          </a:p>
          <a:p>
            <a:pPr marL="171450" indent="-171450">
              <a:buFont typeface="Arial" panose="020B0604020202020204" pitchFamily="34" charset="0"/>
              <a:buChar char="•"/>
            </a:pPr>
            <a:r>
              <a:rPr lang="en-US"/>
              <a:t>Once it got here, we started right away on debugging the antenna and testing out all the individual components on the board.</a:t>
            </a:r>
          </a:p>
          <a:p>
            <a:pPr marL="171450" indent="-171450">
              <a:buFont typeface="Arial" panose="020B0604020202020204" pitchFamily="34" charset="0"/>
              <a:buChar char="•"/>
            </a:pPr>
            <a:r>
              <a:rPr lang="en-US"/>
              <a:t>What we found out really quickly, is that there are very few open-source programs that exist for the CLRC663, the NFC Reader chip that we selected in our design phase.</a:t>
            </a:r>
          </a:p>
          <a:p>
            <a:pPr marL="171450" indent="-171450">
              <a:buFont typeface="Arial" panose="020B0604020202020204" pitchFamily="34" charset="0"/>
              <a:buChar char="•"/>
            </a:pPr>
            <a:r>
              <a:rPr lang="en-US"/>
              <a:t>This meant that we had to spend a huge chunk of our development time trying to find a library that worked with our chip and reworking existing libraries to see if we could get them to work.</a:t>
            </a:r>
          </a:p>
          <a:p>
            <a:pPr marL="171450" indent="-171450">
              <a:buFont typeface="Arial" panose="020B0604020202020204" pitchFamily="34" charset="0"/>
              <a:buChar char="•"/>
            </a:pPr>
            <a:r>
              <a:rPr lang="en-US"/>
              <a:t>What we discovered at the end of development, is that we were able to correctly read and write to the registers that exist on the board itself, but due to a lack of a development board, we were unable to do anything with those registers.</a:t>
            </a:r>
          </a:p>
          <a:p>
            <a:pPr marL="171450" indent="-171450">
              <a:buFont typeface="Arial" panose="020B0604020202020204" pitchFamily="34" charset="0"/>
              <a:buChar char="•"/>
            </a:pPr>
            <a:r>
              <a:rPr lang="en-US"/>
              <a:t>In order to program this chip, we would have to order a development board from NXP, the CLRC663’s manufacturer. </a:t>
            </a:r>
          </a:p>
          <a:p>
            <a:pPr marL="171450" indent="-171450">
              <a:buFont typeface="Arial" panose="020B0604020202020204" pitchFamily="34" charset="0"/>
              <a:buChar char="•"/>
            </a:pPr>
            <a:r>
              <a:rPr lang="en-US"/>
              <a:t>Unfortunately, due to budget and time constraints, we were unable to order this board and program the chip to have the board working as desired. </a:t>
            </a:r>
          </a:p>
        </p:txBody>
      </p:sp>
      <p:sp>
        <p:nvSpPr>
          <p:cNvPr id="4" name="Slide Number Placeholder 3"/>
          <p:cNvSpPr>
            <a:spLocks noGrp="1"/>
          </p:cNvSpPr>
          <p:nvPr>
            <p:ph type="sldNum" sz="quarter" idx="5"/>
          </p:nvPr>
        </p:nvSpPr>
        <p:spPr/>
        <p:txBody>
          <a:bodyPr/>
          <a:lstStyle/>
          <a:p>
            <a:fld id="{B5B92B1D-2BB0-458B-92CF-6698590E7F5A}" type="slidenum">
              <a:rPr lang="en-US" smtClean="0"/>
              <a:t>9</a:t>
            </a:fld>
            <a:endParaRPr lang="en-US"/>
          </a:p>
        </p:txBody>
      </p:sp>
    </p:spTree>
    <p:extLst>
      <p:ext uri="{BB962C8B-B14F-4D97-AF65-F5344CB8AC3E}">
        <p14:creationId xmlns:p14="http://schemas.microsoft.com/office/powerpoint/2010/main" val="1712577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Dylan</a:t>
            </a:r>
          </a:p>
          <a:p>
            <a:pPr marL="171450" indent="-171450">
              <a:buFont typeface="Arial" panose="020B0604020202020204" pitchFamily="34" charset="0"/>
              <a:buChar char="•"/>
            </a:pPr>
            <a:r>
              <a:rPr lang="en-US"/>
              <a:t>Through this project, we learned about how antenna research, design, and implementation actually works and the how the physics that we learned here in college applies to that.</a:t>
            </a:r>
          </a:p>
          <a:p>
            <a:pPr marL="171450" indent="-171450">
              <a:buFont typeface="Arial" panose="020B0604020202020204" pitchFamily="34" charset="0"/>
              <a:buChar char="•"/>
            </a:pPr>
            <a:r>
              <a:rPr lang="en-US"/>
              <a:t>We also learned how important timeframes and multitasking are throughout the project, and making sure that you have a good plan going forward to meet those deadlines at the end of the day. </a:t>
            </a:r>
          </a:p>
          <a:p>
            <a:pPr marL="171450" indent="-171450">
              <a:buFont typeface="Arial" panose="020B0604020202020204" pitchFamily="34" charset="0"/>
              <a:buChar char="•"/>
            </a:pPr>
            <a:r>
              <a:rPr lang="en-US"/>
              <a:t>Manufacturer selection is very important when deciding who you want to create your board design, and if not chosen right can lead to unforeseen delays or even your design not working at the end of the day. While cheap does look nice on a bill, it’s not always the most economical decision for your project if you have to do multiple revisions in order to receive a working board.</a:t>
            </a:r>
          </a:p>
          <a:p>
            <a:pPr marL="171450" indent="-171450">
              <a:buFont typeface="Arial" panose="020B0604020202020204" pitchFamily="34" charset="0"/>
              <a:buChar char="•"/>
            </a:pPr>
            <a:r>
              <a:rPr lang="en-US"/>
              <a:t>While we did run into issues along the way and were not able to implement the NFC Reader that we designed into our final product presentation, we are confident that it does work due to the registers that we were able to recognize on the chip. Given more time and funding, we would be able to get this board to function as desired and make a second version that adds even more functionality to the board itself.</a:t>
            </a:r>
          </a:p>
        </p:txBody>
      </p:sp>
      <p:sp>
        <p:nvSpPr>
          <p:cNvPr id="4" name="Slide Number Placeholder 3"/>
          <p:cNvSpPr>
            <a:spLocks noGrp="1"/>
          </p:cNvSpPr>
          <p:nvPr>
            <p:ph type="sldNum" sz="quarter" idx="5"/>
          </p:nvPr>
        </p:nvSpPr>
        <p:spPr/>
        <p:txBody>
          <a:bodyPr/>
          <a:lstStyle/>
          <a:p>
            <a:fld id="{B5B92B1D-2BB0-458B-92CF-6698590E7F5A}" type="slidenum">
              <a:rPr lang="en-US" smtClean="0"/>
              <a:t>10</a:t>
            </a:fld>
            <a:endParaRPr lang="en-US"/>
          </a:p>
        </p:txBody>
      </p:sp>
    </p:spTree>
    <p:extLst>
      <p:ext uri="{BB962C8B-B14F-4D97-AF65-F5344CB8AC3E}">
        <p14:creationId xmlns:p14="http://schemas.microsoft.com/office/powerpoint/2010/main" val="1590578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May 1, 2024</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336587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May 1, 2024</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33121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May 1, 2024</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977183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May 1, 2024</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85523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May 1, 2024</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36304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May 1, 2024</a:t>
            </a:fld>
            <a:endParaRPr lang="en-US"/>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82046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May 1, 2024</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19740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May 1, 2024</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8464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May 1, 2024</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73410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May 1, 2024</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509308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May 1, 2024</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271851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May 1, 2024</a:t>
            </a:fld>
            <a:endParaRPr lang="en-US">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237087208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1.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png"/><Relationship Id="rId4" Type="http://schemas.openxmlformats.org/officeDocument/2006/relationships/customXml" Target="../ink/ink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png"/><Relationship Id="rId4" Type="http://schemas.openxmlformats.org/officeDocument/2006/relationships/customXml" Target="../ink/ink2.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pic>
        <p:nvPicPr>
          <p:cNvPr id="4" name="Video 3" descr="Open Field With Satellite Dish">
            <a:extLst>
              <a:ext uri="{FF2B5EF4-FFF2-40B4-BE49-F238E27FC236}">
                <a16:creationId xmlns:a16="http://schemas.microsoft.com/office/drawing/2014/main" id="{BDD73634-00A8-9E78-B65D-5BB9EC3F37B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 y="10"/>
            <a:ext cx="12191999" cy="6857989"/>
          </a:xfrm>
          <a:prstGeom prst="rect">
            <a:avLst/>
          </a:prstGeom>
        </p:spPr>
      </p:pic>
      <p:sp useBgFill="1">
        <p:nvSpPr>
          <p:cNvPr id="11" name="Freeform: Shape 10">
            <a:extLst>
              <a:ext uri="{FF2B5EF4-FFF2-40B4-BE49-F238E27FC236}">
                <a16:creationId xmlns:a16="http://schemas.microsoft.com/office/drawing/2014/main" id="{F6EE1C8D-9233-4EBC-9B68-862FDCA26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906504"/>
            <a:ext cx="12192002" cy="1951997"/>
          </a:xfrm>
          <a:custGeom>
            <a:avLst/>
            <a:gdLst>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285754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74735 w 12192002"/>
              <a:gd name="connsiteY94" fmla="*/ 1132363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12382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Lst>
            <a:rect l="l" t="t" r="r" b="b"/>
            <a:pathLst>
              <a:path w="12192002" h="2122526">
                <a:moveTo>
                  <a:pt x="5626960" y="0"/>
                </a:moveTo>
                <a:lnTo>
                  <a:pt x="5758918" y="1023"/>
                </a:lnTo>
                <a:lnTo>
                  <a:pt x="5957375" y="16715"/>
                </a:lnTo>
                <a:cubicBezTo>
                  <a:pt x="5970127" y="20033"/>
                  <a:pt x="5998679" y="20946"/>
                  <a:pt x="6010090" y="20359"/>
                </a:cubicBezTo>
                <a:lnTo>
                  <a:pt x="6041282" y="15266"/>
                </a:lnTo>
                <a:lnTo>
                  <a:pt x="6048637" y="6917"/>
                </a:lnTo>
                <a:lnTo>
                  <a:pt x="6068529" y="7600"/>
                </a:lnTo>
                <a:lnTo>
                  <a:pt x="6073847" y="6063"/>
                </a:lnTo>
                <a:cubicBezTo>
                  <a:pt x="6090539" y="9219"/>
                  <a:pt x="6128055" y="22767"/>
                  <a:pt x="6168673" y="26525"/>
                </a:cubicBezTo>
                <a:cubicBezTo>
                  <a:pt x="6209291" y="30283"/>
                  <a:pt x="6297550" y="13090"/>
                  <a:pt x="6317559" y="28612"/>
                </a:cubicBezTo>
                <a:cubicBezTo>
                  <a:pt x="6409695" y="55045"/>
                  <a:pt x="6472153" y="31322"/>
                  <a:pt x="6549454" y="75412"/>
                </a:cubicBezTo>
                <a:cubicBezTo>
                  <a:pt x="6628105" y="80632"/>
                  <a:pt x="6649105" y="94733"/>
                  <a:pt x="6708221" y="104188"/>
                </a:cubicBezTo>
                <a:cubicBezTo>
                  <a:pt x="6787988" y="118277"/>
                  <a:pt x="6871921" y="137351"/>
                  <a:pt x="6904145" y="132143"/>
                </a:cubicBezTo>
                <a:cubicBezTo>
                  <a:pt x="6943644" y="126545"/>
                  <a:pt x="6937527" y="150711"/>
                  <a:pt x="7018495" y="161649"/>
                </a:cubicBezTo>
                <a:cubicBezTo>
                  <a:pt x="7050188" y="159320"/>
                  <a:pt x="7061147" y="160297"/>
                  <a:pt x="7096987" y="161275"/>
                </a:cubicBezTo>
                <a:lnTo>
                  <a:pt x="7170807" y="173503"/>
                </a:lnTo>
                <a:cubicBezTo>
                  <a:pt x="7184505" y="172489"/>
                  <a:pt x="7192111" y="174628"/>
                  <a:pt x="7197003" y="178151"/>
                </a:cubicBezTo>
                <a:lnTo>
                  <a:pt x="7201101" y="183509"/>
                </a:lnTo>
                <a:lnTo>
                  <a:pt x="7218559" y="188059"/>
                </a:lnTo>
                <a:lnTo>
                  <a:pt x="7310852" y="213308"/>
                </a:lnTo>
                <a:lnTo>
                  <a:pt x="7312179" y="211866"/>
                </a:lnTo>
                <a:cubicBezTo>
                  <a:pt x="7333989" y="206326"/>
                  <a:pt x="7374788" y="205221"/>
                  <a:pt x="7405390" y="202271"/>
                </a:cubicBezTo>
                <a:cubicBezTo>
                  <a:pt x="7422527" y="207464"/>
                  <a:pt x="7476985" y="190048"/>
                  <a:pt x="7495794" y="194166"/>
                </a:cubicBezTo>
                <a:lnTo>
                  <a:pt x="7507039" y="196118"/>
                </a:lnTo>
                <a:lnTo>
                  <a:pt x="7507411" y="195791"/>
                </a:lnTo>
                <a:cubicBezTo>
                  <a:pt x="7510172" y="195437"/>
                  <a:pt x="7513992" y="195787"/>
                  <a:pt x="7519570" y="197126"/>
                </a:cubicBezTo>
                <a:lnTo>
                  <a:pt x="7527542" y="199679"/>
                </a:lnTo>
                <a:lnTo>
                  <a:pt x="7614346" y="205507"/>
                </a:lnTo>
                <a:lnTo>
                  <a:pt x="7718744" y="202036"/>
                </a:lnTo>
                <a:cubicBezTo>
                  <a:pt x="7780965" y="210608"/>
                  <a:pt x="7835119" y="212839"/>
                  <a:pt x="7905407" y="227751"/>
                </a:cubicBezTo>
                <a:cubicBezTo>
                  <a:pt x="7967070" y="225346"/>
                  <a:pt x="8025467" y="246582"/>
                  <a:pt x="8090271" y="269724"/>
                </a:cubicBezTo>
                <a:cubicBezTo>
                  <a:pt x="8147130" y="284670"/>
                  <a:pt x="8181827" y="318792"/>
                  <a:pt x="8245834" y="315885"/>
                </a:cubicBezTo>
                <a:cubicBezTo>
                  <a:pt x="8246647" y="320745"/>
                  <a:pt x="8248859" y="325027"/>
                  <a:pt x="8252033" y="328877"/>
                </a:cubicBezTo>
                <a:lnTo>
                  <a:pt x="8263376" y="338720"/>
                </a:lnTo>
                <a:lnTo>
                  <a:pt x="8266075" y="338490"/>
                </a:lnTo>
                <a:cubicBezTo>
                  <a:pt x="8276151" y="339772"/>
                  <a:pt x="8280845" y="342420"/>
                  <a:pt x="8283149" y="345665"/>
                </a:cubicBezTo>
                <a:lnTo>
                  <a:pt x="8284276" y="350108"/>
                </a:lnTo>
                <a:lnTo>
                  <a:pt x="8295173" y="355931"/>
                </a:lnTo>
                <a:lnTo>
                  <a:pt x="8314432" y="369826"/>
                </a:lnTo>
                <a:lnTo>
                  <a:pt x="8320104" y="370152"/>
                </a:lnTo>
                <a:lnTo>
                  <a:pt x="8352372" y="387570"/>
                </a:lnTo>
                <a:lnTo>
                  <a:pt x="8353799" y="386730"/>
                </a:lnTo>
                <a:cubicBezTo>
                  <a:pt x="8357733" y="385247"/>
                  <a:pt x="8362024" y="384899"/>
                  <a:pt x="8367182" y="386924"/>
                </a:cubicBezTo>
                <a:lnTo>
                  <a:pt x="8490249" y="400966"/>
                </a:lnTo>
                <a:lnTo>
                  <a:pt x="8497594" y="404016"/>
                </a:lnTo>
                <a:lnTo>
                  <a:pt x="8497968" y="403837"/>
                </a:lnTo>
                <a:cubicBezTo>
                  <a:pt x="8500048" y="403987"/>
                  <a:pt x="8502649" y="404798"/>
                  <a:pt x="8506167" y="406575"/>
                </a:cubicBezTo>
                <a:lnTo>
                  <a:pt x="8510983" y="409576"/>
                </a:lnTo>
                <a:lnTo>
                  <a:pt x="8525230" y="415491"/>
                </a:lnTo>
                <a:lnTo>
                  <a:pt x="8596071" y="400649"/>
                </a:lnTo>
                <a:cubicBezTo>
                  <a:pt x="8639145" y="406126"/>
                  <a:pt x="8671609" y="389686"/>
                  <a:pt x="8707847" y="409221"/>
                </a:cubicBezTo>
                <a:cubicBezTo>
                  <a:pt x="8748197" y="414263"/>
                  <a:pt x="8719822" y="400602"/>
                  <a:pt x="8752444" y="411322"/>
                </a:cubicBezTo>
                <a:cubicBezTo>
                  <a:pt x="8789303" y="414879"/>
                  <a:pt x="8898034" y="429534"/>
                  <a:pt x="8928988" y="430554"/>
                </a:cubicBezTo>
                <a:cubicBezTo>
                  <a:pt x="8955520" y="410467"/>
                  <a:pt x="8954693" y="419415"/>
                  <a:pt x="8963048" y="427366"/>
                </a:cubicBezTo>
                <a:lnTo>
                  <a:pt x="8968011" y="425141"/>
                </a:lnTo>
                <a:lnTo>
                  <a:pt x="8974337" y="424441"/>
                </a:lnTo>
                <a:lnTo>
                  <a:pt x="8990394" y="427667"/>
                </a:lnTo>
                <a:lnTo>
                  <a:pt x="8996232" y="429728"/>
                </a:lnTo>
                <a:cubicBezTo>
                  <a:pt x="9000327" y="430831"/>
                  <a:pt x="9003146" y="431159"/>
                  <a:pt x="9005201" y="430939"/>
                </a:cubicBezTo>
                <a:lnTo>
                  <a:pt x="9005486" y="430699"/>
                </a:lnTo>
                <a:lnTo>
                  <a:pt x="9053453" y="433984"/>
                </a:lnTo>
                <a:cubicBezTo>
                  <a:pt x="9068117" y="420419"/>
                  <a:pt x="9112391" y="454853"/>
                  <a:pt x="9113812" y="425670"/>
                </a:cubicBezTo>
                <a:cubicBezTo>
                  <a:pt x="9130955" y="430499"/>
                  <a:pt x="9138865" y="443788"/>
                  <a:pt x="9137318" y="424304"/>
                </a:cubicBezTo>
                <a:cubicBezTo>
                  <a:pt x="9143084" y="425358"/>
                  <a:pt x="9147048" y="424266"/>
                  <a:pt x="9150210" y="422135"/>
                </a:cubicBezTo>
                <a:lnTo>
                  <a:pt x="9151232" y="421070"/>
                </a:lnTo>
                <a:lnTo>
                  <a:pt x="9189246" y="432272"/>
                </a:lnTo>
                <a:lnTo>
                  <a:pt x="9194810" y="441511"/>
                </a:lnTo>
                <a:lnTo>
                  <a:pt x="9231370" y="451590"/>
                </a:lnTo>
                <a:lnTo>
                  <a:pt x="9343052" y="503495"/>
                </a:lnTo>
                <a:cubicBezTo>
                  <a:pt x="9415432" y="508795"/>
                  <a:pt x="9518955" y="534921"/>
                  <a:pt x="9584507" y="549197"/>
                </a:cubicBezTo>
                <a:cubicBezTo>
                  <a:pt x="9602038" y="561809"/>
                  <a:pt x="9675059" y="570203"/>
                  <a:pt x="9728309" y="560617"/>
                </a:cubicBezTo>
                <a:lnTo>
                  <a:pt x="9847792" y="580824"/>
                </a:lnTo>
                <a:cubicBezTo>
                  <a:pt x="9888744" y="590649"/>
                  <a:pt x="9918983" y="587450"/>
                  <a:pt x="9960019" y="587592"/>
                </a:cubicBezTo>
                <a:cubicBezTo>
                  <a:pt x="9984397" y="592516"/>
                  <a:pt x="9998461" y="593006"/>
                  <a:pt x="10039240" y="603107"/>
                </a:cubicBezTo>
                <a:cubicBezTo>
                  <a:pt x="10046863" y="602184"/>
                  <a:pt x="10074570" y="603512"/>
                  <a:pt x="10082169" y="601443"/>
                </a:cubicBezTo>
                <a:lnTo>
                  <a:pt x="10126500" y="603538"/>
                </a:lnTo>
                <a:lnTo>
                  <a:pt x="10261101" y="615053"/>
                </a:lnTo>
                <a:cubicBezTo>
                  <a:pt x="10274744" y="622448"/>
                  <a:pt x="10323589" y="631514"/>
                  <a:pt x="10336855" y="624804"/>
                </a:cubicBezTo>
                <a:cubicBezTo>
                  <a:pt x="10347867" y="624959"/>
                  <a:pt x="10374830" y="633622"/>
                  <a:pt x="10383868" y="625415"/>
                </a:cubicBezTo>
                <a:cubicBezTo>
                  <a:pt x="10409284" y="632493"/>
                  <a:pt x="10436539" y="633300"/>
                  <a:pt x="10445984" y="629262"/>
                </a:cubicBezTo>
                <a:cubicBezTo>
                  <a:pt x="10473833" y="619395"/>
                  <a:pt x="10495464" y="632839"/>
                  <a:pt x="10519280" y="631320"/>
                </a:cubicBezTo>
                <a:cubicBezTo>
                  <a:pt x="10558606" y="636140"/>
                  <a:pt x="10616449" y="646751"/>
                  <a:pt x="10644619" y="651566"/>
                </a:cubicBezTo>
                <a:cubicBezTo>
                  <a:pt x="10707078" y="667239"/>
                  <a:pt x="10806649" y="700317"/>
                  <a:pt x="10857724" y="712684"/>
                </a:cubicBezTo>
                <a:cubicBezTo>
                  <a:pt x="10915291" y="725495"/>
                  <a:pt x="10885368" y="688933"/>
                  <a:pt x="10951063" y="725767"/>
                </a:cubicBezTo>
                <a:cubicBezTo>
                  <a:pt x="10982008" y="727705"/>
                  <a:pt x="11007787" y="723528"/>
                  <a:pt x="11030956" y="721011"/>
                </a:cubicBezTo>
                <a:cubicBezTo>
                  <a:pt x="11029909" y="706023"/>
                  <a:pt x="11057496" y="724188"/>
                  <a:pt x="11085938" y="723892"/>
                </a:cubicBezTo>
                <a:cubicBezTo>
                  <a:pt x="11102606" y="725362"/>
                  <a:pt x="11125909" y="729502"/>
                  <a:pt x="11143411" y="733141"/>
                </a:cubicBezTo>
                <a:cubicBezTo>
                  <a:pt x="11171652" y="736317"/>
                  <a:pt x="11164089" y="762276"/>
                  <a:pt x="11195087" y="732494"/>
                </a:cubicBezTo>
                <a:cubicBezTo>
                  <a:pt x="11221976" y="745071"/>
                  <a:pt x="11231916" y="754905"/>
                  <a:pt x="11273972" y="753513"/>
                </a:cubicBezTo>
                <a:cubicBezTo>
                  <a:pt x="11288331" y="764337"/>
                  <a:pt x="11354320" y="819231"/>
                  <a:pt x="11369715" y="813181"/>
                </a:cubicBezTo>
                <a:cubicBezTo>
                  <a:pt x="11408024" y="821140"/>
                  <a:pt x="11417570" y="873027"/>
                  <a:pt x="11462695" y="874654"/>
                </a:cubicBezTo>
                <a:cubicBezTo>
                  <a:pt x="11507338" y="891120"/>
                  <a:pt x="11468277" y="926374"/>
                  <a:pt x="11516473" y="928206"/>
                </a:cubicBezTo>
                <a:lnTo>
                  <a:pt x="11585369" y="1004898"/>
                </a:lnTo>
                <a:cubicBezTo>
                  <a:pt x="11627915" y="1047460"/>
                  <a:pt x="11688670" y="1023969"/>
                  <a:pt x="11712382" y="1047864"/>
                </a:cubicBezTo>
                <a:cubicBezTo>
                  <a:pt x="11736094" y="1071759"/>
                  <a:pt x="11860362" y="1135225"/>
                  <a:pt x="11894613" y="1148265"/>
                </a:cubicBezTo>
                <a:cubicBezTo>
                  <a:pt x="11928864" y="1161305"/>
                  <a:pt x="11872782" y="1124390"/>
                  <a:pt x="11917888" y="1126105"/>
                </a:cubicBezTo>
                <a:cubicBezTo>
                  <a:pt x="11967364" y="1138091"/>
                  <a:pt x="11978191" y="1115038"/>
                  <a:pt x="12080164" y="1090885"/>
                </a:cubicBezTo>
                <a:cubicBezTo>
                  <a:pt x="12093592" y="1092452"/>
                  <a:pt x="12126659" y="1037250"/>
                  <a:pt x="12140863" y="1035036"/>
                </a:cubicBezTo>
                <a:lnTo>
                  <a:pt x="12192002" y="1015838"/>
                </a:lnTo>
                <a:lnTo>
                  <a:pt x="12192002" y="1955549"/>
                </a:lnTo>
                <a:lnTo>
                  <a:pt x="12192000" y="1955549"/>
                </a:lnTo>
                <a:lnTo>
                  <a:pt x="12192000" y="2122526"/>
                </a:lnTo>
                <a:lnTo>
                  <a:pt x="0" y="2122526"/>
                </a:lnTo>
                <a:lnTo>
                  <a:pt x="0" y="1348327"/>
                </a:lnTo>
                <a:lnTo>
                  <a:pt x="2" y="1348327"/>
                </a:lnTo>
                <a:lnTo>
                  <a:pt x="2" y="592017"/>
                </a:lnTo>
                <a:lnTo>
                  <a:pt x="15526" y="586548"/>
                </a:lnTo>
                <a:cubicBezTo>
                  <a:pt x="35255" y="585160"/>
                  <a:pt x="72229" y="592802"/>
                  <a:pt x="118381" y="583692"/>
                </a:cubicBezTo>
                <a:lnTo>
                  <a:pt x="292435" y="531887"/>
                </a:lnTo>
                <a:cubicBezTo>
                  <a:pt x="333820" y="524854"/>
                  <a:pt x="366418" y="510849"/>
                  <a:pt x="404015" y="511191"/>
                </a:cubicBezTo>
                <a:cubicBezTo>
                  <a:pt x="415660" y="502454"/>
                  <a:pt x="428065" y="497716"/>
                  <a:pt x="445099" y="505368"/>
                </a:cubicBezTo>
                <a:cubicBezTo>
                  <a:pt x="473049" y="498059"/>
                  <a:pt x="549479" y="473644"/>
                  <a:pt x="571717" y="467338"/>
                </a:cubicBezTo>
                <a:lnTo>
                  <a:pt x="578535" y="467527"/>
                </a:lnTo>
                <a:cubicBezTo>
                  <a:pt x="582714" y="467117"/>
                  <a:pt x="586282" y="465474"/>
                  <a:pt x="596792" y="464875"/>
                </a:cubicBezTo>
                <a:cubicBezTo>
                  <a:pt x="618517" y="457289"/>
                  <a:pt x="688384" y="430106"/>
                  <a:pt x="708875" y="422017"/>
                </a:cubicBezTo>
                <a:cubicBezTo>
                  <a:pt x="714996" y="421315"/>
                  <a:pt x="718074" y="419183"/>
                  <a:pt x="719742" y="416340"/>
                </a:cubicBezTo>
                <a:cubicBezTo>
                  <a:pt x="719843" y="415919"/>
                  <a:pt x="719947" y="415498"/>
                  <a:pt x="720047" y="415078"/>
                </a:cubicBezTo>
                <a:lnTo>
                  <a:pt x="763053" y="414307"/>
                </a:lnTo>
                <a:lnTo>
                  <a:pt x="767901" y="412086"/>
                </a:lnTo>
                <a:lnTo>
                  <a:pt x="797041" y="414293"/>
                </a:lnTo>
                <a:lnTo>
                  <a:pt x="811506" y="413988"/>
                </a:lnTo>
                <a:lnTo>
                  <a:pt x="816809" y="416882"/>
                </a:lnTo>
                <a:cubicBezTo>
                  <a:pt x="821862" y="418352"/>
                  <a:pt x="828232" y="418327"/>
                  <a:pt x="837540" y="414918"/>
                </a:cubicBezTo>
                <a:lnTo>
                  <a:pt x="858269" y="416131"/>
                </a:lnTo>
                <a:cubicBezTo>
                  <a:pt x="864622" y="417683"/>
                  <a:pt x="943264" y="400945"/>
                  <a:pt x="948732" y="404293"/>
                </a:cubicBezTo>
                <a:cubicBezTo>
                  <a:pt x="1007438" y="402718"/>
                  <a:pt x="1078958" y="412604"/>
                  <a:pt x="1149979" y="406698"/>
                </a:cubicBezTo>
                <a:cubicBezTo>
                  <a:pt x="1264076" y="391985"/>
                  <a:pt x="1418281" y="371972"/>
                  <a:pt x="1496110" y="357263"/>
                </a:cubicBezTo>
                <a:cubicBezTo>
                  <a:pt x="1524373" y="323194"/>
                  <a:pt x="1569686" y="343349"/>
                  <a:pt x="1608669" y="331673"/>
                </a:cubicBezTo>
                <a:cubicBezTo>
                  <a:pt x="1628634" y="319376"/>
                  <a:pt x="1652708" y="325981"/>
                  <a:pt x="1675071" y="324776"/>
                </a:cubicBezTo>
                <a:cubicBezTo>
                  <a:pt x="1696661" y="320902"/>
                  <a:pt x="1719608" y="311993"/>
                  <a:pt x="1738204" y="308427"/>
                </a:cubicBezTo>
                <a:lnTo>
                  <a:pt x="1786655" y="303376"/>
                </a:lnTo>
                <a:cubicBezTo>
                  <a:pt x="1814690" y="308462"/>
                  <a:pt x="1843563" y="316239"/>
                  <a:pt x="1873080" y="330998"/>
                </a:cubicBezTo>
                <a:cubicBezTo>
                  <a:pt x="1885328" y="340074"/>
                  <a:pt x="1907076" y="340787"/>
                  <a:pt x="1921650" y="332593"/>
                </a:cubicBezTo>
                <a:cubicBezTo>
                  <a:pt x="1924160" y="331181"/>
                  <a:pt x="1926358" y="329554"/>
                  <a:pt x="1928172" y="327762"/>
                </a:cubicBezTo>
                <a:cubicBezTo>
                  <a:pt x="1964849" y="349443"/>
                  <a:pt x="1978703" y="334060"/>
                  <a:pt x="1997356" y="349707"/>
                </a:cubicBezTo>
                <a:cubicBezTo>
                  <a:pt x="2045552" y="350382"/>
                  <a:pt x="2077539" y="328078"/>
                  <a:pt x="2094665" y="341687"/>
                </a:cubicBezTo>
                <a:cubicBezTo>
                  <a:pt x="2129868" y="337565"/>
                  <a:pt x="2171836" y="328633"/>
                  <a:pt x="2208578" y="324976"/>
                </a:cubicBezTo>
                <a:cubicBezTo>
                  <a:pt x="2233182" y="323400"/>
                  <a:pt x="2276000" y="319205"/>
                  <a:pt x="2315112" y="319743"/>
                </a:cubicBezTo>
                <a:cubicBezTo>
                  <a:pt x="2354027" y="341739"/>
                  <a:pt x="2411581" y="311650"/>
                  <a:pt x="2443255" y="328210"/>
                </a:cubicBezTo>
                <a:lnTo>
                  <a:pt x="2568028" y="342111"/>
                </a:lnTo>
                <a:cubicBezTo>
                  <a:pt x="2608701" y="337537"/>
                  <a:pt x="2582516" y="375805"/>
                  <a:pt x="2646527" y="315870"/>
                </a:cubicBezTo>
                <a:cubicBezTo>
                  <a:pt x="2717602" y="329320"/>
                  <a:pt x="2719299" y="298751"/>
                  <a:pt x="2781569" y="326406"/>
                </a:cubicBezTo>
                <a:lnTo>
                  <a:pt x="3030291" y="348227"/>
                </a:lnTo>
                <a:cubicBezTo>
                  <a:pt x="3072289" y="343635"/>
                  <a:pt x="3082691" y="349641"/>
                  <a:pt x="3142556" y="350870"/>
                </a:cubicBezTo>
                <a:cubicBezTo>
                  <a:pt x="3203390" y="348332"/>
                  <a:pt x="3209724" y="356304"/>
                  <a:pt x="3262356" y="358645"/>
                </a:cubicBezTo>
                <a:cubicBezTo>
                  <a:pt x="3295546" y="360921"/>
                  <a:pt x="3336380" y="362051"/>
                  <a:pt x="3341698" y="364522"/>
                </a:cubicBezTo>
                <a:lnTo>
                  <a:pt x="3344026" y="363547"/>
                </a:lnTo>
                <a:cubicBezTo>
                  <a:pt x="3353997" y="361853"/>
                  <a:pt x="3359859" y="362931"/>
                  <a:pt x="3363888" y="365229"/>
                </a:cubicBezTo>
                <a:lnTo>
                  <a:pt x="3400728" y="382181"/>
                </a:lnTo>
                <a:lnTo>
                  <a:pt x="3473223" y="370133"/>
                </a:lnTo>
                <a:cubicBezTo>
                  <a:pt x="3488625" y="364503"/>
                  <a:pt x="3513943" y="370768"/>
                  <a:pt x="3536135" y="366472"/>
                </a:cubicBezTo>
                <a:cubicBezTo>
                  <a:pt x="3549392" y="369181"/>
                  <a:pt x="3571626" y="354982"/>
                  <a:pt x="3585978" y="356773"/>
                </a:cubicBezTo>
                <a:lnTo>
                  <a:pt x="3594501" y="357463"/>
                </a:lnTo>
                <a:lnTo>
                  <a:pt x="3594736" y="357194"/>
                </a:lnTo>
                <a:cubicBezTo>
                  <a:pt x="3596729" y="356739"/>
                  <a:pt x="3599583" y="356739"/>
                  <a:pt x="3603855" y="357358"/>
                </a:cubicBezTo>
                <a:lnTo>
                  <a:pt x="3610035" y="358720"/>
                </a:lnTo>
                <a:lnTo>
                  <a:pt x="3682513" y="326449"/>
                </a:lnTo>
                <a:cubicBezTo>
                  <a:pt x="3725132" y="319209"/>
                  <a:pt x="3741010" y="317232"/>
                  <a:pt x="3789760" y="302526"/>
                </a:cubicBezTo>
                <a:cubicBezTo>
                  <a:pt x="3829631" y="295662"/>
                  <a:pt x="3861095" y="281792"/>
                  <a:pt x="3897275" y="282288"/>
                </a:cubicBezTo>
                <a:cubicBezTo>
                  <a:pt x="3908538" y="273598"/>
                  <a:pt x="3920509" y="268909"/>
                  <a:pt x="3936846" y="276633"/>
                </a:cubicBezTo>
                <a:cubicBezTo>
                  <a:pt x="3972980" y="267440"/>
                  <a:pt x="3976670" y="252111"/>
                  <a:pt x="4004538" y="259176"/>
                </a:cubicBezTo>
                <a:cubicBezTo>
                  <a:pt x="4016877" y="233368"/>
                  <a:pt x="4021427" y="241744"/>
                  <a:pt x="4033778" y="246608"/>
                </a:cubicBezTo>
                <a:lnTo>
                  <a:pt x="4035363" y="246843"/>
                </a:lnTo>
                <a:lnTo>
                  <a:pt x="4036996" y="243176"/>
                </a:lnTo>
                <a:lnTo>
                  <a:pt x="4042364" y="240742"/>
                </a:lnTo>
                <a:lnTo>
                  <a:pt x="4058954" y="239121"/>
                </a:lnTo>
                <a:lnTo>
                  <a:pt x="4065510" y="239339"/>
                </a:lnTo>
                <a:cubicBezTo>
                  <a:pt x="4069909" y="239180"/>
                  <a:pt x="4072681" y="238679"/>
                  <a:pt x="4074427" y="237895"/>
                </a:cubicBezTo>
                <a:cubicBezTo>
                  <a:pt x="4074466" y="237796"/>
                  <a:pt x="4074507" y="237697"/>
                  <a:pt x="4074546" y="237596"/>
                </a:cubicBezTo>
                <a:lnTo>
                  <a:pt x="4083097" y="236761"/>
                </a:lnTo>
                <a:cubicBezTo>
                  <a:pt x="4099102" y="230874"/>
                  <a:pt x="4124720" y="217294"/>
                  <a:pt x="4142745" y="210228"/>
                </a:cubicBezTo>
                <a:cubicBezTo>
                  <a:pt x="4161277" y="209757"/>
                  <a:pt x="4204215" y="211652"/>
                  <a:pt x="4191248" y="194363"/>
                </a:cubicBezTo>
                <a:cubicBezTo>
                  <a:pt x="4197143" y="193685"/>
                  <a:pt x="4200119" y="191566"/>
                  <a:pt x="4201744" y="188729"/>
                </a:cubicBezTo>
                <a:cubicBezTo>
                  <a:pt x="4201845" y="188309"/>
                  <a:pt x="4201947" y="187890"/>
                  <a:pt x="4202048" y="187470"/>
                </a:cubicBezTo>
                <a:lnTo>
                  <a:pt x="4248116" y="184675"/>
                </a:lnTo>
                <a:lnTo>
                  <a:pt x="4276141" y="186999"/>
                </a:lnTo>
                <a:lnTo>
                  <a:pt x="4290062" y="186753"/>
                </a:lnTo>
                <a:lnTo>
                  <a:pt x="4295143" y="189670"/>
                </a:lnTo>
                <a:cubicBezTo>
                  <a:pt x="4299996" y="191161"/>
                  <a:pt x="4306126" y="191162"/>
                  <a:pt x="4315108" y="187791"/>
                </a:cubicBezTo>
                <a:lnTo>
                  <a:pt x="4316965" y="186450"/>
                </a:lnTo>
                <a:lnTo>
                  <a:pt x="4362875" y="193065"/>
                </a:lnTo>
                <a:cubicBezTo>
                  <a:pt x="4368977" y="194642"/>
                  <a:pt x="4423306" y="188348"/>
                  <a:pt x="4428542" y="191719"/>
                </a:cubicBezTo>
                <a:cubicBezTo>
                  <a:pt x="4462662" y="194921"/>
                  <a:pt x="4457822" y="194180"/>
                  <a:pt x="4515813" y="181068"/>
                </a:cubicBezTo>
                <a:cubicBezTo>
                  <a:pt x="4524746" y="178930"/>
                  <a:pt x="4680151" y="178122"/>
                  <a:pt x="4715526" y="171166"/>
                </a:cubicBezTo>
                <a:cubicBezTo>
                  <a:pt x="4741916" y="171832"/>
                  <a:pt x="4677963" y="180680"/>
                  <a:pt x="4762447" y="162678"/>
                </a:cubicBezTo>
                <a:cubicBezTo>
                  <a:pt x="4784109" y="162698"/>
                  <a:pt x="4806742" y="151552"/>
                  <a:pt x="4840439" y="134910"/>
                </a:cubicBezTo>
                <a:cubicBezTo>
                  <a:pt x="4916356" y="97503"/>
                  <a:pt x="4937025" y="110510"/>
                  <a:pt x="5011513" y="110893"/>
                </a:cubicBezTo>
                <a:cubicBezTo>
                  <a:pt x="5038947" y="76939"/>
                  <a:pt x="5028196" y="106028"/>
                  <a:pt x="5065790" y="94512"/>
                </a:cubicBezTo>
                <a:cubicBezTo>
                  <a:pt x="5064856" y="121900"/>
                  <a:pt x="5108319" y="72464"/>
                  <a:pt x="5121659" y="101083"/>
                </a:cubicBezTo>
                <a:cubicBezTo>
                  <a:pt x="5128079" y="98081"/>
                  <a:pt x="5133876" y="94270"/>
                  <a:pt x="5139595" y="90230"/>
                </a:cubicBezTo>
                <a:lnTo>
                  <a:pt x="5142598" y="88129"/>
                </a:lnTo>
                <a:lnTo>
                  <a:pt x="5156554" y="84729"/>
                </a:lnTo>
                <a:lnTo>
                  <a:pt x="5174660" y="77506"/>
                </a:lnTo>
                <a:lnTo>
                  <a:pt x="5222961" y="74516"/>
                </a:lnTo>
                <a:cubicBezTo>
                  <a:pt x="5230550" y="71886"/>
                  <a:pt x="5251598" y="63576"/>
                  <a:pt x="5261763" y="63392"/>
                </a:cubicBezTo>
                <a:lnTo>
                  <a:pt x="5381667" y="42975"/>
                </a:lnTo>
                <a:cubicBezTo>
                  <a:pt x="5391827" y="39989"/>
                  <a:pt x="5429368" y="35305"/>
                  <a:pt x="5432760" y="25273"/>
                </a:cubicBezTo>
                <a:cubicBezTo>
                  <a:pt x="5439009" y="12982"/>
                  <a:pt x="5478134" y="27048"/>
                  <a:pt x="5470905" y="14020"/>
                </a:cubicBezTo>
                <a:lnTo>
                  <a:pt x="56269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48F92359-2883-4C1D-972D-BF52F3F41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906504"/>
            <a:ext cx="12192000" cy="1951997"/>
          </a:xfrm>
          <a:custGeom>
            <a:avLst/>
            <a:gdLst>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285754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70574 w 12192002"/>
              <a:gd name="connsiteY170" fmla="*/ 202276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372883 w 12192002"/>
              <a:gd name="connsiteY181" fmla="*/ 199670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35046 w 12192002"/>
              <a:gd name="connsiteY180" fmla="*/ 189089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87906 w 12192002"/>
              <a:gd name="connsiteY139" fmla="*/ 322233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33790 w 12192002"/>
              <a:gd name="connsiteY95" fmla="*/ 99093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4140 w 12192002"/>
              <a:gd name="connsiteY96" fmla="*/ 1007396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34979 w 12192002"/>
              <a:gd name="connsiteY94" fmla="*/ 1013094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984253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684760 w 12192002"/>
              <a:gd name="connsiteY92" fmla="*/ 929360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64181 w 12192002"/>
              <a:gd name="connsiteY91" fmla="*/ 888450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29660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54857 w 12192002"/>
              <a:gd name="connsiteY94" fmla="*/ 111248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74735 w 12192002"/>
              <a:gd name="connsiteY94" fmla="*/ 1132363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25839 w 12192002"/>
              <a:gd name="connsiteY95" fmla="*/ 1110203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44187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 name="connsiteX0" fmla="*/ 5626960 w 12192002"/>
              <a:gd name="connsiteY0" fmla="*/ 0 h 2122526"/>
              <a:gd name="connsiteX1" fmla="*/ 5758918 w 12192002"/>
              <a:gd name="connsiteY1" fmla="*/ 1023 h 2122526"/>
              <a:gd name="connsiteX2" fmla="*/ 5957375 w 12192002"/>
              <a:gd name="connsiteY2" fmla="*/ 16715 h 2122526"/>
              <a:gd name="connsiteX3" fmla="*/ 6010090 w 12192002"/>
              <a:gd name="connsiteY3" fmla="*/ 20359 h 2122526"/>
              <a:gd name="connsiteX4" fmla="*/ 6041282 w 12192002"/>
              <a:gd name="connsiteY4" fmla="*/ 15266 h 2122526"/>
              <a:gd name="connsiteX5" fmla="*/ 6048637 w 12192002"/>
              <a:gd name="connsiteY5" fmla="*/ 6917 h 2122526"/>
              <a:gd name="connsiteX6" fmla="*/ 6068529 w 12192002"/>
              <a:gd name="connsiteY6" fmla="*/ 7600 h 2122526"/>
              <a:gd name="connsiteX7" fmla="*/ 6073847 w 12192002"/>
              <a:gd name="connsiteY7" fmla="*/ 6063 h 2122526"/>
              <a:gd name="connsiteX8" fmla="*/ 6168673 w 12192002"/>
              <a:gd name="connsiteY8" fmla="*/ 26525 h 2122526"/>
              <a:gd name="connsiteX9" fmla="*/ 6317559 w 12192002"/>
              <a:gd name="connsiteY9" fmla="*/ 28612 h 2122526"/>
              <a:gd name="connsiteX10" fmla="*/ 6549454 w 12192002"/>
              <a:gd name="connsiteY10" fmla="*/ 75412 h 2122526"/>
              <a:gd name="connsiteX11" fmla="*/ 6708221 w 12192002"/>
              <a:gd name="connsiteY11" fmla="*/ 104188 h 2122526"/>
              <a:gd name="connsiteX12" fmla="*/ 6904145 w 12192002"/>
              <a:gd name="connsiteY12" fmla="*/ 132143 h 2122526"/>
              <a:gd name="connsiteX13" fmla="*/ 7018495 w 12192002"/>
              <a:gd name="connsiteY13" fmla="*/ 161649 h 2122526"/>
              <a:gd name="connsiteX14" fmla="*/ 7096987 w 12192002"/>
              <a:gd name="connsiteY14" fmla="*/ 161275 h 2122526"/>
              <a:gd name="connsiteX15" fmla="*/ 7170807 w 12192002"/>
              <a:gd name="connsiteY15" fmla="*/ 173503 h 2122526"/>
              <a:gd name="connsiteX16" fmla="*/ 7197003 w 12192002"/>
              <a:gd name="connsiteY16" fmla="*/ 178151 h 2122526"/>
              <a:gd name="connsiteX17" fmla="*/ 7201101 w 12192002"/>
              <a:gd name="connsiteY17" fmla="*/ 183509 h 2122526"/>
              <a:gd name="connsiteX18" fmla="*/ 7218559 w 12192002"/>
              <a:gd name="connsiteY18" fmla="*/ 188059 h 2122526"/>
              <a:gd name="connsiteX19" fmla="*/ 7310852 w 12192002"/>
              <a:gd name="connsiteY19" fmla="*/ 213308 h 2122526"/>
              <a:gd name="connsiteX20" fmla="*/ 7312179 w 12192002"/>
              <a:gd name="connsiteY20" fmla="*/ 211866 h 2122526"/>
              <a:gd name="connsiteX21" fmla="*/ 7405390 w 12192002"/>
              <a:gd name="connsiteY21" fmla="*/ 202271 h 2122526"/>
              <a:gd name="connsiteX22" fmla="*/ 7495794 w 12192002"/>
              <a:gd name="connsiteY22" fmla="*/ 194166 h 2122526"/>
              <a:gd name="connsiteX23" fmla="*/ 7507039 w 12192002"/>
              <a:gd name="connsiteY23" fmla="*/ 196118 h 2122526"/>
              <a:gd name="connsiteX24" fmla="*/ 7507411 w 12192002"/>
              <a:gd name="connsiteY24" fmla="*/ 195791 h 2122526"/>
              <a:gd name="connsiteX25" fmla="*/ 7519570 w 12192002"/>
              <a:gd name="connsiteY25" fmla="*/ 197126 h 2122526"/>
              <a:gd name="connsiteX26" fmla="*/ 7527542 w 12192002"/>
              <a:gd name="connsiteY26" fmla="*/ 199679 h 2122526"/>
              <a:gd name="connsiteX27" fmla="*/ 7614346 w 12192002"/>
              <a:gd name="connsiteY27" fmla="*/ 205507 h 2122526"/>
              <a:gd name="connsiteX28" fmla="*/ 7718744 w 12192002"/>
              <a:gd name="connsiteY28" fmla="*/ 202036 h 2122526"/>
              <a:gd name="connsiteX29" fmla="*/ 7905407 w 12192002"/>
              <a:gd name="connsiteY29" fmla="*/ 227751 h 2122526"/>
              <a:gd name="connsiteX30" fmla="*/ 8090271 w 12192002"/>
              <a:gd name="connsiteY30" fmla="*/ 269724 h 2122526"/>
              <a:gd name="connsiteX31" fmla="*/ 8245834 w 12192002"/>
              <a:gd name="connsiteY31" fmla="*/ 315885 h 2122526"/>
              <a:gd name="connsiteX32" fmla="*/ 8252033 w 12192002"/>
              <a:gd name="connsiteY32" fmla="*/ 328877 h 2122526"/>
              <a:gd name="connsiteX33" fmla="*/ 8263376 w 12192002"/>
              <a:gd name="connsiteY33" fmla="*/ 338720 h 2122526"/>
              <a:gd name="connsiteX34" fmla="*/ 8266075 w 12192002"/>
              <a:gd name="connsiteY34" fmla="*/ 338490 h 2122526"/>
              <a:gd name="connsiteX35" fmla="*/ 8283149 w 12192002"/>
              <a:gd name="connsiteY35" fmla="*/ 345665 h 2122526"/>
              <a:gd name="connsiteX36" fmla="*/ 8284276 w 12192002"/>
              <a:gd name="connsiteY36" fmla="*/ 350108 h 2122526"/>
              <a:gd name="connsiteX37" fmla="*/ 8295173 w 12192002"/>
              <a:gd name="connsiteY37" fmla="*/ 355931 h 2122526"/>
              <a:gd name="connsiteX38" fmla="*/ 8314432 w 12192002"/>
              <a:gd name="connsiteY38" fmla="*/ 369826 h 2122526"/>
              <a:gd name="connsiteX39" fmla="*/ 8320104 w 12192002"/>
              <a:gd name="connsiteY39" fmla="*/ 370152 h 2122526"/>
              <a:gd name="connsiteX40" fmla="*/ 8352372 w 12192002"/>
              <a:gd name="connsiteY40" fmla="*/ 387570 h 2122526"/>
              <a:gd name="connsiteX41" fmla="*/ 8353799 w 12192002"/>
              <a:gd name="connsiteY41" fmla="*/ 386730 h 2122526"/>
              <a:gd name="connsiteX42" fmla="*/ 8367182 w 12192002"/>
              <a:gd name="connsiteY42" fmla="*/ 386924 h 2122526"/>
              <a:gd name="connsiteX43" fmla="*/ 8490249 w 12192002"/>
              <a:gd name="connsiteY43" fmla="*/ 400966 h 2122526"/>
              <a:gd name="connsiteX44" fmla="*/ 8497594 w 12192002"/>
              <a:gd name="connsiteY44" fmla="*/ 404016 h 2122526"/>
              <a:gd name="connsiteX45" fmla="*/ 8497968 w 12192002"/>
              <a:gd name="connsiteY45" fmla="*/ 403837 h 2122526"/>
              <a:gd name="connsiteX46" fmla="*/ 8506167 w 12192002"/>
              <a:gd name="connsiteY46" fmla="*/ 406575 h 2122526"/>
              <a:gd name="connsiteX47" fmla="*/ 8510983 w 12192002"/>
              <a:gd name="connsiteY47" fmla="*/ 409576 h 2122526"/>
              <a:gd name="connsiteX48" fmla="*/ 8525230 w 12192002"/>
              <a:gd name="connsiteY48" fmla="*/ 415491 h 2122526"/>
              <a:gd name="connsiteX49" fmla="*/ 8596071 w 12192002"/>
              <a:gd name="connsiteY49" fmla="*/ 400649 h 2122526"/>
              <a:gd name="connsiteX50" fmla="*/ 8707847 w 12192002"/>
              <a:gd name="connsiteY50" fmla="*/ 409221 h 2122526"/>
              <a:gd name="connsiteX51" fmla="*/ 8752444 w 12192002"/>
              <a:gd name="connsiteY51" fmla="*/ 411322 h 2122526"/>
              <a:gd name="connsiteX52" fmla="*/ 8928988 w 12192002"/>
              <a:gd name="connsiteY52" fmla="*/ 430554 h 2122526"/>
              <a:gd name="connsiteX53" fmla="*/ 8963048 w 12192002"/>
              <a:gd name="connsiteY53" fmla="*/ 427366 h 2122526"/>
              <a:gd name="connsiteX54" fmla="*/ 8968011 w 12192002"/>
              <a:gd name="connsiteY54" fmla="*/ 425141 h 2122526"/>
              <a:gd name="connsiteX55" fmla="*/ 8974337 w 12192002"/>
              <a:gd name="connsiteY55" fmla="*/ 424441 h 2122526"/>
              <a:gd name="connsiteX56" fmla="*/ 8990394 w 12192002"/>
              <a:gd name="connsiteY56" fmla="*/ 427667 h 2122526"/>
              <a:gd name="connsiteX57" fmla="*/ 8996232 w 12192002"/>
              <a:gd name="connsiteY57" fmla="*/ 429728 h 2122526"/>
              <a:gd name="connsiteX58" fmla="*/ 9005201 w 12192002"/>
              <a:gd name="connsiteY58" fmla="*/ 430939 h 2122526"/>
              <a:gd name="connsiteX59" fmla="*/ 9005486 w 12192002"/>
              <a:gd name="connsiteY59" fmla="*/ 430699 h 2122526"/>
              <a:gd name="connsiteX60" fmla="*/ 9053453 w 12192002"/>
              <a:gd name="connsiteY60" fmla="*/ 433984 h 2122526"/>
              <a:gd name="connsiteX61" fmla="*/ 9113812 w 12192002"/>
              <a:gd name="connsiteY61" fmla="*/ 425670 h 2122526"/>
              <a:gd name="connsiteX62" fmla="*/ 9137318 w 12192002"/>
              <a:gd name="connsiteY62" fmla="*/ 424304 h 2122526"/>
              <a:gd name="connsiteX63" fmla="*/ 9150210 w 12192002"/>
              <a:gd name="connsiteY63" fmla="*/ 422135 h 2122526"/>
              <a:gd name="connsiteX64" fmla="*/ 9151232 w 12192002"/>
              <a:gd name="connsiteY64" fmla="*/ 421070 h 2122526"/>
              <a:gd name="connsiteX65" fmla="*/ 9189246 w 12192002"/>
              <a:gd name="connsiteY65" fmla="*/ 432272 h 2122526"/>
              <a:gd name="connsiteX66" fmla="*/ 9194810 w 12192002"/>
              <a:gd name="connsiteY66" fmla="*/ 441511 h 2122526"/>
              <a:gd name="connsiteX67" fmla="*/ 9231370 w 12192002"/>
              <a:gd name="connsiteY67" fmla="*/ 451590 h 2122526"/>
              <a:gd name="connsiteX68" fmla="*/ 9343052 w 12192002"/>
              <a:gd name="connsiteY68" fmla="*/ 503495 h 2122526"/>
              <a:gd name="connsiteX69" fmla="*/ 9584507 w 12192002"/>
              <a:gd name="connsiteY69" fmla="*/ 549197 h 2122526"/>
              <a:gd name="connsiteX70" fmla="*/ 9728309 w 12192002"/>
              <a:gd name="connsiteY70" fmla="*/ 560617 h 2122526"/>
              <a:gd name="connsiteX71" fmla="*/ 9847792 w 12192002"/>
              <a:gd name="connsiteY71" fmla="*/ 580824 h 2122526"/>
              <a:gd name="connsiteX72" fmla="*/ 9960019 w 12192002"/>
              <a:gd name="connsiteY72" fmla="*/ 587592 h 2122526"/>
              <a:gd name="connsiteX73" fmla="*/ 10039240 w 12192002"/>
              <a:gd name="connsiteY73" fmla="*/ 603107 h 2122526"/>
              <a:gd name="connsiteX74" fmla="*/ 10082169 w 12192002"/>
              <a:gd name="connsiteY74" fmla="*/ 601443 h 2122526"/>
              <a:gd name="connsiteX75" fmla="*/ 10126500 w 12192002"/>
              <a:gd name="connsiteY75" fmla="*/ 603538 h 2122526"/>
              <a:gd name="connsiteX76" fmla="*/ 10261101 w 12192002"/>
              <a:gd name="connsiteY76" fmla="*/ 615053 h 2122526"/>
              <a:gd name="connsiteX77" fmla="*/ 10336855 w 12192002"/>
              <a:gd name="connsiteY77" fmla="*/ 624804 h 2122526"/>
              <a:gd name="connsiteX78" fmla="*/ 10383868 w 12192002"/>
              <a:gd name="connsiteY78" fmla="*/ 625415 h 2122526"/>
              <a:gd name="connsiteX79" fmla="*/ 10445984 w 12192002"/>
              <a:gd name="connsiteY79" fmla="*/ 629262 h 2122526"/>
              <a:gd name="connsiteX80" fmla="*/ 10519280 w 12192002"/>
              <a:gd name="connsiteY80" fmla="*/ 631320 h 2122526"/>
              <a:gd name="connsiteX81" fmla="*/ 10644619 w 12192002"/>
              <a:gd name="connsiteY81" fmla="*/ 651566 h 2122526"/>
              <a:gd name="connsiteX82" fmla="*/ 10857724 w 12192002"/>
              <a:gd name="connsiteY82" fmla="*/ 712684 h 2122526"/>
              <a:gd name="connsiteX83" fmla="*/ 10951063 w 12192002"/>
              <a:gd name="connsiteY83" fmla="*/ 725767 h 2122526"/>
              <a:gd name="connsiteX84" fmla="*/ 11030956 w 12192002"/>
              <a:gd name="connsiteY84" fmla="*/ 721011 h 2122526"/>
              <a:gd name="connsiteX85" fmla="*/ 11085938 w 12192002"/>
              <a:gd name="connsiteY85" fmla="*/ 723892 h 2122526"/>
              <a:gd name="connsiteX86" fmla="*/ 11143411 w 12192002"/>
              <a:gd name="connsiteY86" fmla="*/ 733141 h 2122526"/>
              <a:gd name="connsiteX87" fmla="*/ 11195087 w 12192002"/>
              <a:gd name="connsiteY87" fmla="*/ 732494 h 2122526"/>
              <a:gd name="connsiteX88" fmla="*/ 11273972 w 12192002"/>
              <a:gd name="connsiteY88" fmla="*/ 753513 h 2122526"/>
              <a:gd name="connsiteX89" fmla="*/ 11369715 w 12192002"/>
              <a:gd name="connsiteY89" fmla="*/ 813181 h 2122526"/>
              <a:gd name="connsiteX90" fmla="*/ 11462695 w 12192002"/>
              <a:gd name="connsiteY90" fmla="*/ 874654 h 2122526"/>
              <a:gd name="connsiteX91" fmla="*/ 11516473 w 12192002"/>
              <a:gd name="connsiteY91" fmla="*/ 928206 h 2122526"/>
              <a:gd name="connsiteX92" fmla="*/ 11585369 w 12192002"/>
              <a:gd name="connsiteY92" fmla="*/ 1004898 h 2122526"/>
              <a:gd name="connsiteX93" fmla="*/ 11712382 w 12192002"/>
              <a:gd name="connsiteY93" fmla="*/ 1047864 h 2122526"/>
              <a:gd name="connsiteX94" fmla="*/ 11894613 w 12192002"/>
              <a:gd name="connsiteY94" fmla="*/ 1148265 h 2122526"/>
              <a:gd name="connsiteX95" fmla="*/ 11917888 w 12192002"/>
              <a:gd name="connsiteY95" fmla="*/ 1126105 h 2122526"/>
              <a:gd name="connsiteX96" fmla="*/ 12080164 w 12192002"/>
              <a:gd name="connsiteY96" fmla="*/ 1090885 h 2122526"/>
              <a:gd name="connsiteX97" fmla="*/ 12140863 w 12192002"/>
              <a:gd name="connsiteY97" fmla="*/ 1035036 h 2122526"/>
              <a:gd name="connsiteX98" fmla="*/ 12192002 w 12192002"/>
              <a:gd name="connsiteY98" fmla="*/ 1015838 h 2122526"/>
              <a:gd name="connsiteX99" fmla="*/ 12192002 w 12192002"/>
              <a:gd name="connsiteY99" fmla="*/ 1955549 h 2122526"/>
              <a:gd name="connsiteX100" fmla="*/ 12192000 w 12192002"/>
              <a:gd name="connsiteY100" fmla="*/ 1955549 h 2122526"/>
              <a:gd name="connsiteX101" fmla="*/ 12192000 w 12192002"/>
              <a:gd name="connsiteY101" fmla="*/ 2122526 h 2122526"/>
              <a:gd name="connsiteX102" fmla="*/ 0 w 12192002"/>
              <a:gd name="connsiteY102" fmla="*/ 2122526 h 2122526"/>
              <a:gd name="connsiteX103" fmla="*/ 0 w 12192002"/>
              <a:gd name="connsiteY103" fmla="*/ 1348327 h 2122526"/>
              <a:gd name="connsiteX104" fmla="*/ 2 w 12192002"/>
              <a:gd name="connsiteY104" fmla="*/ 1348327 h 2122526"/>
              <a:gd name="connsiteX105" fmla="*/ 2 w 12192002"/>
              <a:gd name="connsiteY105" fmla="*/ 592017 h 2122526"/>
              <a:gd name="connsiteX106" fmla="*/ 15526 w 12192002"/>
              <a:gd name="connsiteY106" fmla="*/ 586548 h 2122526"/>
              <a:gd name="connsiteX107" fmla="*/ 118381 w 12192002"/>
              <a:gd name="connsiteY107" fmla="*/ 583692 h 2122526"/>
              <a:gd name="connsiteX108" fmla="*/ 292435 w 12192002"/>
              <a:gd name="connsiteY108" fmla="*/ 531887 h 2122526"/>
              <a:gd name="connsiteX109" fmla="*/ 404015 w 12192002"/>
              <a:gd name="connsiteY109" fmla="*/ 511191 h 2122526"/>
              <a:gd name="connsiteX110" fmla="*/ 445099 w 12192002"/>
              <a:gd name="connsiteY110" fmla="*/ 505368 h 2122526"/>
              <a:gd name="connsiteX111" fmla="*/ 571717 w 12192002"/>
              <a:gd name="connsiteY111" fmla="*/ 467338 h 2122526"/>
              <a:gd name="connsiteX112" fmla="*/ 578535 w 12192002"/>
              <a:gd name="connsiteY112" fmla="*/ 467527 h 2122526"/>
              <a:gd name="connsiteX113" fmla="*/ 596792 w 12192002"/>
              <a:gd name="connsiteY113" fmla="*/ 464875 h 2122526"/>
              <a:gd name="connsiteX114" fmla="*/ 708875 w 12192002"/>
              <a:gd name="connsiteY114" fmla="*/ 422017 h 2122526"/>
              <a:gd name="connsiteX115" fmla="*/ 719742 w 12192002"/>
              <a:gd name="connsiteY115" fmla="*/ 416340 h 2122526"/>
              <a:gd name="connsiteX116" fmla="*/ 720047 w 12192002"/>
              <a:gd name="connsiteY116" fmla="*/ 415078 h 2122526"/>
              <a:gd name="connsiteX117" fmla="*/ 763053 w 12192002"/>
              <a:gd name="connsiteY117" fmla="*/ 414307 h 2122526"/>
              <a:gd name="connsiteX118" fmla="*/ 767901 w 12192002"/>
              <a:gd name="connsiteY118" fmla="*/ 412086 h 2122526"/>
              <a:gd name="connsiteX119" fmla="*/ 797041 w 12192002"/>
              <a:gd name="connsiteY119" fmla="*/ 414293 h 2122526"/>
              <a:gd name="connsiteX120" fmla="*/ 811506 w 12192002"/>
              <a:gd name="connsiteY120" fmla="*/ 413988 h 2122526"/>
              <a:gd name="connsiteX121" fmla="*/ 816809 w 12192002"/>
              <a:gd name="connsiteY121" fmla="*/ 416882 h 2122526"/>
              <a:gd name="connsiteX122" fmla="*/ 837540 w 12192002"/>
              <a:gd name="connsiteY122" fmla="*/ 414918 h 2122526"/>
              <a:gd name="connsiteX123" fmla="*/ 858269 w 12192002"/>
              <a:gd name="connsiteY123" fmla="*/ 416131 h 2122526"/>
              <a:gd name="connsiteX124" fmla="*/ 948732 w 12192002"/>
              <a:gd name="connsiteY124" fmla="*/ 404293 h 2122526"/>
              <a:gd name="connsiteX125" fmla="*/ 1149979 w 12192002"/>
              <a:gd name="connsiteY125" fmla="*/ 406698 h 2122526"/>
              <a:gd name="connsiteX126" fmla="*/ 1496110 w 12192002"/>
              <a:gd name="connsiteY126" fmla="*/ 357263 h 2122526"/>
              <a:gd name="connsiteX127" fmla="*/ 1608669 w 12192002"/>
              <a:gd name="connsiteY127" fmla="*/ 331673 h 2122526"/>
              <a:gd name="connsiteX128" fmla="*/ 1675071 w 12192002"/>
              <a:gd name="connsiteY128" fmla="*/ 324776 h 2122526"/>
              <a:gd name="connsiteX129" fmla="*/ 1738204 w 12192002"/>
              <a:gd name="connsiteY129" fmla="*/ 308427 h 2122526"/>
              <a:gd name="connsiteX130" fmla="*/ 1786655 w 12192002"/>
              <a:gd name="connsiteY130" fmla="*/ 303376 h 2122526"/>
              <a:gd name="connsiteX131" fmla="*/ 1873080 w 12192002"/>
              <a:gd name="connsiteY131" fmla="*/ 330998 h 2122526"/>
              <a:gd name="connsiteX132" fmla="*/ 1921650 w 12192002"/>
              <a:gd name="connsiteY132" fmla="*/ 332593 h 2122526"/>
              <a:gd name="connsiteX133" fmla="*/ 1928172 w 12192002"/>
              <a:gd name="connsiteY133" fmla="*/ 327762 h 2122526"/>
              <a:gd name="connsiteX134" fmla="*/ 1997356 w 12192002"/>
              <a:gd name="connsiteY134" fmla="*/ 349707 h 2122526"/>
              <a:gd name="connsiteX135" fmla="*/ 2094665 w 12192002"/>
              <a:gd name="connsiteY135" fmla="*/ 341687 h 2122526"/>
              <a:gd name="connsiteX136" fmla="*/ 2208578 w 12192002"/>
              <a:gd name="connsiteY136" fmla="*/ 324976 h 2122526"/>
              <a:gd name="connsiteX137" fmla="*/ 2315112 w 12192002"/>
              <a:gd name="connsiteY137" fmla="*/ 319743 h 2122526"/>
              <a:gd name="connsiteX138" fmla="*/ 2443255 w 12192002"/>
              <a:gd name="connsiteY138" fmla="*/ 328210 h 2122526"/>
              <a:gd name="connsiteX139" fmla="*/ 2568028 w 12192002"/>
              <a:gd name="connsiteY139" fmla="*/ 342111 h 2122526"/>
              <a:gd name="connsiteX140" fmla="*/ 2646527 w 12192002"/>
              <a:gd name="connsiteY140" fmla="*/ 315870 h 2122526"/>
              <a:gd name="connsiteX141" fmla="*/ 2781569 w 12192002"/>
              <a:gd name="connsiteY141" fmla="*/ 326406 h 2122526"/>
              <a:gd name="connsiteX142" fmla="*/ 3030291 w 12192002"/>
              <a:gd name="connsiteY142" fmla="*/ 348227 h 2122526"/>
              <a:gd name="connsiteX143" fmla="*/ 3142556 w 12192002"/>
              <a:gd name="connsiteY143" fmla="*/ 350870 h 2122526"/>
              <a:gd name="connsiteX144" fmla="*/ 3262356 w 12192002"/>
              <a:gd name="connsiteY144" fmla="*/ 358645 h 2122526"/>
              <a:gd name="connsiteX145" fmla="*/ 3341698 w 12192002"/>
              <a:gd name="connsiteY145" fmla="*/ 364522 h 2122526"/>
              <a:gd name="connsiteX146" fmla="*/ 3344026 w 12192002"/>
              <a:gd name="connsiteY146" fmla="*/ 363547 h 2122526"/>
              <a:gd name="connsiteX147" fmla="*/ 3363888 w 12192002"/>
              <a:gd name="connsiteY147" fmla="*/ 365229 h 2122526"/>
              <a:gd name="connsiteX148" fmla="*/ 3400728 w 12192002"/>
              <a:gd name="connsiteY148" fmla="*/ 382181 h 2122526"/>
              <a:gd name="connsiteX149" fmla="*/ 3473223 w 12192002"/>
              <a:gd name="connsiteY149" fmla="*/ 370133 h 2122526"/>
              <a:gd name="connsiteX150" fmla="*/ 3536135 w 12192002"/>
              <a:gd name="connsiteY150" fmla="*/ 366472 h 2122526"/>
              <a:gd name="connsiteX151" fmla="*/ 3585978 w 12192002"/>
              <a:gd name="connsiteY151" fmla="*/ 356773 h 2122526"/>
              <a:gd name="connsiteX152" fmla="*/ 3594501 w 12192002"/>
              <a:gd name="connsiteY152" fmla="*/ 357463 h 2122526"/>
              <a:gd name="connsiteX153" fmla="*/ 3594736 w 12192002"/>
              <a:gd name="connsiteY153" fmla="*/ 357194 h 2122526"/>
              <a:gd name="connsiteX154" fmla="*/ 3603855 w 12192002"/>
              <a:gd name="connsiteY154" fmla="*/ 357358 h 2122526"/>
              <a:gd name="connsiteX155" fmla="*/ 3610035 w 12192002"/>
              <a:gd name="connsiteY155" fmla="*/ 358720 h 2122526"/>
              <a:gd name="connsiteX156" fmla="*/ 3682513 w 12192002"/>
              <a:gd name="connsiteY156" fmla="*/ 326449 h 2122526"/>
              <a:gd name="connsiteX157" fmla="*/ 3789760 w 12192002"/>
              <a:gd name="connsiteY157" fmla="*/ 302526 h 2122526"/>
              <a:gd name="connsiteX158" fmla="*/ 3897275 w 12192002"/>
              <a:gd name="connsiteY158" fmla="*/ 282288 h 2122526"/>
              <a:gd name="connsiteX159" fmla="*/ 3936846 w 12192002"/>
              <a:gd name="connsiteY159" fmla="*/ 276633 h 2122526"/>
              <a:gd name="connsiteX160" fmla="*/ 4004538 w 12192002"/>
              <a:gd name="connsiteY160" fmla="*/ 259176 h 2122526"/>
              <a:gd name="connsiteX161" fmla="*/ 4033778 w 12192002"/>
              <a:gd name="connsiteY161" fmla="*/ 246608 h 2122526"/>
              <a:gd name="connsiteX162" fmla="*/ 4035363 w 12192002"/>
              <a:gd name="connsiteY162" fmla="*/ 246843 h 2122526"/>
              <a:gd name="connsiteX163" fmla="*/ 4036996 w 12192002"/>
              <a:gd name="connsiteY163" fmla="*/ 243176 h 2122526"/>
              <a:gd name="connsiteX164" fmla="*/ 4042364 w 12192002"/>
              <a:gd name="connsiteY164" fmla="*/ 240742 h 2122526"/>
              <a:gd name="connsiteX165" fmla="*/ 4058954 w 12192002"/>
              <a:gd name="connsiteY165" fmla="*/ 239121 h 2122526"/>
              <a:gd name="connsiteX166" fmla="*/ 4065510 w 12192002"/>
              <a:gd name="connsiteY166" fmla="*/ 239339 h 2122526"/>
              <a:gd name="connsiteX167" fmla="*/ 4074427 w 12192002"/>
              <a:gd name="connsiteY167" fmla="*/ 237895 h 2122526"/>
              <a:gd name="connsiteX168" fmla="*/ 4074546 w 12192002"/>
              <a:gd name="connsiteY168" fmla="*/ 237596 h 2122526"/>
              <a:gd name="connsiteX169" fmla="*/ 4083097 w 12192002"/>
              <a:gd name="connsiteY169" fmla="*/ 236761 h 2122526"/>
              <a:gd name="connsiteX170" fmla="*/ 4142745 w 12192002"/>
              <a:gd name="connsiteY170" fmla="*/ 210228 h 2122526"/>
              <a:gd name="connsiteX171" fmla="*/ 4191248 w 12192002"/>
              <a:gd name="connsiteY171" fmla="*/ 194363 h 2122526"/>
              <a:gd name="connsiteX172" fmla="*/ 4201744 w 12192002"/>
              <a:gd name="connsiteY172" fmla="*/ 188729 h 2122526"/>
              <a:gd name="connsiteX173" fmla="*/ 4202048 w 12192002"/>
              <a:gd name="connsiteY173" fmla="*/ 187470 h 2122526"/>
              <a:gd name="connsiteX174" fmla="*/ 4248116 w 12192002"/>
              <a:gd name="connsiteY174" fmla="*/ 184675 h 2122526"/>
              <a:gd name="connsiteX175" fmla="*/ 4276141 w 12192002"/>
              <a:gd name="connsiteY175" fmla="*/ 186999 h 2122526"/>
              <a:gd name="connsiteX176" fmla="*/ 4290062 w 12192002"/>
              <a:gd name="connsiteY176" fmla="*/ 186753 h 2122526"/>
              <a:gd name="connsiteX177" fmla="*/ 4295143 w 12192002"/>
              <a:gd name="connsiteY177" fmla="*/ 189670 h 2122526"/>
              <a:gd name="connsiteX178" fmla="*/ 4315108 w 12192002"/>
              <a:gd name="connsiteY178" fmla="*/ 187791 h 2122526"/>
              <a:gd name="connsiteX179" fmla="*/ 4316965 w 12192002"/>
              <a:gd name="connsiteY179" fmla="*/ 186450 h 2122526"/>
              <a:gd name="connsiteX180" fmla="*/ 4362875 w 12192002"/>
              <a:gd name="connsiteY180" fmla="*/ 193065 h 2122526"/>
              <a:gd name="connsiteX181" fmla="*/ 4428542 w 12192002"/>
              <a:gd name="connsiteY181" fmla="*/ 191719 h 2122526"/>
              <a:gd name="connsiteX182" fmla="*/ 4515813 w 12192002"/>
              <a:gd name="connsiteY182" fmla="*/ 181068 h 2122526"/>
              <a:gd name="connsiteX183" fmla="*/ 4715526 w 12192002"/>
              <a:gd name="connsiteY183" fmla="*/ 171166 h 2122526"/>
              <a:gd name="connsiteX184" fmla="*/ 4762447 w 12192002"/>
              <a:gd name="connsiteY184" fmla="*/ 162678 h 2122526"/>
              <a:gd name="connsiteX185" fmla="*/ 4840439 w 12192002"/>
              <a:gd name="connsiteY185" fmla="*/ 134910 h 2122526"/>
              <a:gd name="connsiteX186" fmla="*/ 5011513 w 12192002"/>
              <a:gd name="connsiteY186" fmla="*/ 110893 h 2122526"/>
              <a:gd name="connsiteX187" fmla="*/ 5065790 w 12192002"/>
              <a:gd name="connsiteY187" fmla="*/ 94512 h 2122526"/>
              <a:gd name="connsiteX188" fmla="*/ 5121659 w 12192002"/>
              <a:gd name="connsiteY188" fmla="*/ 101083 h 2122526"/>
              <a:gd name="connsiteX189" fmla="*/ 5139595 w 12192002"/>
              <a:gd name="connsiteY189" fmla="*/ 90230 h 2122526"/>
              <a:gd name="connsiteX190" fmla="*/ 5142598 w 12192002"/>
              <a:gd name="connsiteY190" fmla="*/ 88129 h 2122526"/>
              <a:gd name="connsiteX191" fmla="*/ 5156554 w 12192002"/>
              <a:gd name="connsiteY191" fmla="*/ 84729 h 2122526"/>
              <a:gd name="connsiteX192" fmla="*/ 5174660 w 12192002"/>
              <a:gd name="connsiteY192" fmla="*/ 77506 h 2122526"/>
              <a:gd name="connsiteX193" fmla="*/ 5222961 w 12192002"/>
              <a:gd name="connsiteY193" fmla="*/ 74516 h 2122526"/>
              <a:gd name="connsiteX194" fmla="*/ 5261763 w 12192002"/>
              <a:gd name="connsiteY194" fmla="*/ 63392 h 2122526"/>
              <a:gd name="connsiteX195" fmla="*/ 5381667 w 12192002"/>
              <a:gd name="connsiteY195" fmla="*/ 42975 h 2122526"/>
              <a:gd name="connsiteX196" fmla="*/ 5432760 w 12192002"/>
              <a:gd name="connsiteY196" fmla="*/ 25273 h 2122526"/>
              <a:gd name="connsiteX197" fmla="*/ 5470905 w 12192002"/>
              <a:gd name="connsiteY197" fmla="*/ 14020 h 2122526"/>
              <a:gd name="connsiteX198" fmla="*/ 5626960 w 12192002"/>
              <a:gd name="connsiteY198" fmla="*/ 0 h 2122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Lst>
            <a:rect l="l" t="t" r="r" b="b"/>
            <a:pathLst>
              <a:path w="12192002" h="2122526">
                <a:moveTo>
                  <a:pt x="5626960" y="0"/>
                </a:moveTo>
                <a:lnTo>
                  <a:pt x="5758918" y="1023"/>
                </a:lnTo>
                <a:lnTo>
                  <a:pt x="5957375" y="16715"/>
                </a:lnTo>
                <a:cubicBezTo>
                  <a:pt x="5970127" y="20033"/>
                  <a:pt x="5998679" y="20946"/>
                  <a:pt x="6010090" y="20359"/>
                </a:cubicBezTo>
                <a:lnTo>
                  <a:pt x="6041282" y="15266"/>
                </a:lnTo>
                <a:lnTo>
                  <a:pt x="6048637" y="6917"/>
                </a:lnTo>
                <a:lnTo>
                  <a:pt x="6068529" y="7600"/>
                </a:lnTo>
                <a:lnTo>
                  <a:pt x="6073847" y="6063"/>
                </a:lnTo>
                <a:cubicBezTo>
                  <a:pt x="6090539" y="9219"/>
                  <a:pt x="6128055" y="22767"/>
                  <a:pt x="6168673" y="26525"/>
                </a:cubicBezTo>
                <a:cubicBezTo>
                  <a:pt x="6209291" y="30283"/>
                  <a:pt x="6297550" y="13090"/>
                  <a:pt x="6317559" y="28612"/>
                </a:cubicBezTo>
                <a:cubicBezTo>
                  <a:pt x="6409695" y="55045"/>
                  <a:pt x="6472153" y="31322"/>
                  <a:pt x="6549454" y="75412"/>
                </a:cubicBezTo>
                <a:cubicBezTo>
                  <a:pt x="6628105" y="80632"/>
                  <a:pt x="6649105" y="94733"/>
                  <a:pt x="6708221" y="104188"/>
                </a:cubicBezTo>
                <a:cubicBezTo>
                  <a:pt x="6787988" y="118277"/>
                  <a:pt x="6871921" y="137351"/>
                  <a:pt x="6904145" y="132143"/>
                </a:cubicBezTo>
                <a:cubicBezTo>
                  <a:pt x="6943644" y="126545"/>
                  <a:pt x="6937527" y="150711"/>
                  <a:pt x="7018495" y="161649"/>
                </a:cubicBezTo>
                <a:cubicBezTo>
                  <a:pt x="7050188" y="159320"/>
                  <a:pt x="7061147" y="160297"/>
                  <a:pt x="7096987" y="161275"/>
                </a:cubicBezTo>
                <a:lnTo>
                  <a:pt x="7170807" y="173503"/>
                </a:lnTo>
                <a:cubicBezTo>
                  <a:pt x="7184505" y="172489"/>
                  <a:pt x="7192111" y="174628"/>
                  <a:pt x="7197003" y="178151"/>
                </a:cubicBezTo>
                <a:lnTo>
                  <a:pt x="7201101" y="183509"/>
                </a:lnTo>
                <a:lnTo>
                  <a:pt x="7218559" y="188059"/>
                </a:lnTo>
                <a:lnTo>
                  <a:pt x="7310852" y="213308"/>
                </a:lnTo>
                <a:lnTo>
                  <a:pt x="7312179" y="211866"/>
                </a:lnTo>
                <a:cubicBezTo>
                  <a:pt x="7333989" y="206326"/>
                  <a:pt x="7374788" y="205221"/>
                  <a:pt x="7405390" y="202271"/>
                </a:cubicBezTo>
                <a:cubicBezTo>
                  <a:pt x="7422527" y="207464"/>
                  <a:pt x="7476985" y="190048"/>
                  <a:pt x="7495794" y="194166"/>
                </a:cubicBezTo>
                <a:lnTo>
                  <a:pt x="7507039" y="196118"/>
                </a:lnTo>
                <a:lnTo>
                  <a:pt x="7507411" y="195791"/>
                </a:lnTo>
                <a:cubicBezTo>
                  <a:pt x="7510172" y="195437"/>
                  <a:pt x="7513992" y="195787"/>
                  <a:pt x="7519570" y="197126"/>
                </a:cubicBezTo>
                <a:lnTo>
                  <a:pt x="7527542" y="199679"/>
                </a:lnTo>
                <a:lnTo>
                  <a:pt x="7614346" y="205507"/>
                </a:lnTo>
                <a:lnTo>
                  <a:pt x="7718744" y="202036"/>
                </a:lnTo>
                <a:cubicBezTo>
                  <a:pt x="7780965" y="210608"/>
                  <a:pt x="7835119" y="212839"/>
                  <a:pt x="7905407" y="227751"/>
                </a:cubicBezTo>
                <a:cubicBezTo>
                  <a:pt x="7967070" y="225346"/>
                  <a:pt x="8025467" y="246582"/>
                  <a:pt x="8090271" y="269724"/>
                </a:cubicBezTo>
                <a:cubicBezTo>
                  <a:pt x="8147130" y="284670"/>
                  <a:pt x="8181827" y="318792"/>
                  <a:pt x="8245834" y="315885"/>
                </a:cubicBezTo>
                <a:cubicBezTo>
                  <a:pt x="8246647" y="320745"/>
                  <a:pt x="8248859" y="325027"/>
                  <a:pt x="8252033" y="328877"/>
                </a:cubicBezTo>
                <a:lnTo>
                  <a:pt x="8263376" y="338720"/>
                </a:lnTo>
                <a:lnTo>
                  <a:pt x="8266075" y="338490"/>
                </a:lnTo>
                <a:cubicBezTo>
                  <a:pt x="8276151" y="339772"/>
                  <a:pt x="8280845" y="342420"/>
                  <a:pt x="8283149" y="345665"/>
                </a:cubicBezTo>
                <a:lnTo>
                  <a:pt x="8284276" y="350108"/>
                </a:lnTo>
                <a:lnTo>
                  <a:pt x="8295173" y="355931"/>
                </a:lnTo>
                <a:lnTo>
                  <a:pt x="8314432" y="369826"/>
                </a:lnTo>
                <a:lnTo>
                  <a:pt x="8320104" y="370152"/>
                </a:lnTo>
                <a:lnTo>
                  <a:pt x="8352372" y="387570"/>
                </a:lnTo>
                <a:lnTo>
                  <a:pt x="8353799" y="386730"/>
                </a:lnTo>
                <a:cubicBezTo>
                  <a:pt x="8357733" y="385247"/>
                  <a:pt x="8362024" y="384899"/>
                  <a:pt x="8367182" y="386924"/>
                </a:cubicBezTo>
                <a:lnTo>
                  <a:pt x="8490249" y="400966"/>
                </a:lnTo>
                <a:lnTo>
                  <a:pt x="8497594" y="404016"/>
                </a:lnTo>
                <a:lnTo>
                  <a:pt x="8497968" y="403837"/>
                </a:lnTo>
                <a:cubicBezTo>
                  <a:pt x="8500048" y="403987"/>
                  <a:pt x="8502649" y="404798"/>
                  <a:pt x="8506167" y="406575"/>
                </a:cubicBezTo>
                <a:lnTo>
                  <a:pt x="8510983" y="409576"/>
                </a:lnTo>
                <a:lnTo>
                  <a:pt x="8525230" y="415491"/>
                </a:lnTo>
                <a:lnTo>
                  <a:pt x="8596071" y="400649"/>
                </a:lnTo>
                <a:cubicBezTo>
                  <a:pt x="8639145" y="406126"/>
                  <a:pt x="8671609" y="389686"/>
                  <a:pt x="8707847" y="409221"/>
                </a:cubicBezTo>
                <a:cubicBezTo>
                  <a:pt x="8748197" y="414263"/>
                  <a:pt x="8719822" y="400602"/>
                  <a:pt x="8752444" y="411322"/>
                </a:cubicBezTo>
                <a:cubicBezTo>
                  <a:pt x="8789303" y="414879"/>
                  <a:pt x="8898034" y="429534"/>
                  <a:pt x="8928988" y="430554"/>
                </a:cubicBezTo>
                <a:cubicBezTo>
                  <a:pt x="8955520" y="410467"/>
                  <a:pt x="8954693" y="419415"/>
                  <a:pt x="8963048" y="427366"/>
                </a:cubicBezTo>
                <a:lnTo>
                  <a:pt x="8968011" y="425141"/>
                </a:lnTo>
                <a:lnTo>
                  <a:pt x="8974337" y="424441"/>
                </a:lnTo>
                <a:lnTo>
                  <a:pt x="8990394" y="427667"/>
                </a:lnTo>
                <a:lnTo>
                  <a:pt x="8996232" y="429728"/>
                </a:lnTo>
                <a:cubicBezTo>
                  <a:pt x="9000327" y="430831"/>
                  <a:pt x="9003146" y="431159"/>
                  <a:pt x="9005201" y="430939"/>
                </a:cubicBezTo>
                <a:lnTo>
                  <a:pt x="9005486" y="430699"/>
                </a:lnTo>
                <a:lnTo>
                  <a:pt x="9053453" y="433984"/>
                </a:lnTo>
                <a:cubicBezTo>
                  <a:pt x="9068117" y="420419"/>
                  <a:pt x="9112391" y="454853"/>
                  <a:pt x="9113812" y="425670"/>
                </a:cubicBezTo>
                <a:cubicBezTo>
                  <a:pt x="9130955" y="430499"/>
                  <a:pt x="9138865" y="443788"/>
                  <a:pt x="9137318" y="424304"/>
                </a:cubicBezTo>
                <a:cubicBezTo>
                  <a:pt x="9143084" y="425358"/>
                  <a:pt x="9147048" y="424266"/>
                  <a:pt x="9150210" y="422135"/>
                </a:cubicBezTo>
                <a:lnTo>
                  <a:pt x="9151232" y="421070"/>
                </a:lnTo>
                <a:lnTo>
                  <a:pt x="9189246" y="432272"/>
                </a:lnTo>
                <a:lnTo>
                  <a:pt x="9194810" y="441511"/>
                </a:lnTo>
                <a:lnTo>
                  <a:pt x="9231370" y="451590"/>
                </a:lnTo>
                <a:lnTo>
                  <a:pt x="9343052" y="503495"/>
                </a:lnTo>
                <a:cubicBezTo>
                  <a:pt x="9415432" y="508795"/>
                  <a:pt x="9518955" y="534921"/>
                  <a:pt x="9584507" y="549197"/>
                </a:cubicBezTo>
                <a:cubicBezTo>
                  <a:pt x="9602038" y="561809"/>
                  <a:pt x="9675059" y="570203"/>
                  <a:pt x="9728309" y="560617"/>
                </a:cubicBezTo>
                <a:lnTo>
                  <a:pt x="9847792" y="580824"/>
                </a:lnTo>
                <a:cubicBezTo>
                  <a:pt x="9888744" y="590649"/>
                  <a:pt x="9918983" y="587450"/>
                  <a:pt x="9960019" y="587592"/>
                </a:cubicBezTo>
                <a:cubicBezTo>
                  <a:pt x="9984397" y="592516"/>
                  <a:pt x="9998461" y="593006"/>
                  <a:pt x="10039240" y="603107"/>
                </a:cubicBezTo>
                <a:cubicBezTo>
                  <a:pt x="10046863" y="602184"/>
                  <a:pt x="10074570" y="603512"/>
                  <a:pt x="10082169" y="601443"/>
                </a:cubicBezTo>
                <a:lnTo>
                  <a:pt x="10126500" y="603538"/>
                </a:lnTo>
                <a:lnTo>
                  <a:pt x="10261101" y="615053"/>
                </a:lnTo>
                <a:cubicBezTo>
                  <a:pt x="10274744" y="622448"/>
                  <a:pt x="10323589" y="631514"/>
                  <a:pt x="10336855" y="624804"/>
                </a:cubicBezTo>
                <a:cubicBezTo>
                  <a:pt x="10347867" y="624959"/>
                  <a:pt x="10374830" y="633622"/>
                  <a:pt x="10383868" y="625415"/>
                </a:cubicBezTo>
                <a:cubicBezTo>
                  <a:pt x="10409284" y="632493"/>
                  <a:pt x="10436539" y="633300"/>
                  <a:pt x="10445984" y="629262"/>
                </a:cubicBezTo>
                <a:cubicBezTo>
                  <a:pt x="10473833" y="619395"/>
                  <a:pt x="10495464" y="632839"/>
                  <a:pt x="10519280" y="631320"/>
                </a:cubicBezTo>
                <a:cubicBezTo>
                  <a:pt x="10558606" y="636140"/>
                  <a:pt x="10616449" y="646751"/>
                  <a:pt x="10644619" y="651566"/>
                </a:cubicBezTo>
                <a:cubicBezTo>
                  <a:pt x="10707078" y="667239"/>
                  <a:pt x="10806649" y="700317"/>
                  <a:pt x="10857724" y="712684"/>
                </a:cubicBezTo>
                <a:cubicBezTo>
                  <a:pt x="10915291" y="725495"/>
                  <a:pt x="10885368" y="688933"/>
                  <a:pt x="10951063" y="725767"/>
                </a:cubicBezTo>
                <a:cubicBezTo>
                  <a:pt x="10982008" y="727705"/>
                  <a:pt x="11007787" y="723528"/>
                  <a:pt x="11030956" y="721011"/>
                </a:cubicBezTo>
                <a:cubicBezTo>
                  <a:pt x="11029909" y="706023"/>
                  <a:pt x="11057496" y="724188"/>
                  <a:pt x="11085938" y="723892"/>
                </a:cubicBezTo>
                <a:cubicBezTo>
                  <a:pt x="11102606" y="725362"/>
                  <a:pt x="11125909" y="729502"/>
                  <a:pt x="11143411" y="733141"/>
                </a:cubicBezTo>
                <a:cubicBezTo>
                  <a:pt x="11171652" y="736317"/>
                  <a:pt x="11164089" y="762276"/>
                  <a:pt x="11195087" y="732494"/>
                </a:cubicBezTo>
                <a:cubicBezTo>
                  <a:pt x="11221976" y="745071"/>
                  <a:pt x="11231916" y="754905"/>
                  <a:pt x="11273972" y="753513"/>
                </a:cubicBezTo>
                <a:cubicBezTo>
                  <a:pt x="11288331" y="764337"/>
                  <a:pt x="11354320" y="819231"/>
                  <a:pt x="11369715" y="813181"/>
                </a:cubicBezTo>
                <a:cubicBezTo>
                  <a:pt x="11408024" y="821140"/>
                  <a:pt x="11417570" y="873027"/>
                  <a:pt x="11462695" y="874654"/>
                </a:cubicBezTo>
                <a:cubicBezTo>
                  <a:pt x="11507338" y="891120"/>
                  <a:pt x="11468277" y="926374"/>
                  <a:pt x="11516473" y="928206"/>
                </a:cubicBezTo>
                <a:lnTo>
                  <a:pt x="11585369" y="1004898"/>
                </a:lnTo>
                <a:cubicBezTo>
                  <a:pt x="11627915" y="1047460"/>
                  <a:pt x="11688670" y="1023969"/>
                  <a:pt x="11712382" y="1047864"/>
                </a:cubicBezTo>
                <a:cubicBezTo>
                  <a:pt x="11736094" y="1071759"/>
                  <a:pt x="11860362" y="1135225"/>
                  <a:pt x="11894613" y="1148265"/>
                </a:cubicBezTo>
                <a:cubicBezTo>
                  <a:pt x="11928864" y="1161305"/>
                  <a:pt x="11872782" y="1124390"/>
                  <a:pt x="11917888" y="1126105"/>
                </a:cubicBezTo>
                <a:cubicBezTo>
                  <a:pt x="11967364" y="1138091"/>
                  <a:pt x="11978191" y="1115038"/>
                  <a:pt x="12080164" y="1090885"/>
                </a:cubicBezTo>
                <a:cubicBezTo>
                  <a:pt x="12093592" y="1092452"/>
                  <a:pt x="12126659" y="1037250"/>
                  <a:pt x="12140863" y="1035036"/>
                </a:cubicBezTo>
                <a:lnTo>
                  <a:pt x="12192002" y="1015838"/>
                </a:lnTo>
                <a:lnTo>
                  <a:pt x="12192002" y="1955549"/>
                </a:lnTo>
                <a:lnTo>
                  <a:pt x="12192000" y="1955549"/>
                </a:lnTo>
                <a:lnTo>
                  <a:pt x="12192000" y="2122526"/>
                </a:lnTo>
                <a:lnTo>
                  <a:pt x="0" y="2122526"/>
                </a:lnTo>
                <a:lnTo>
                  <a:pt x="0" y="1348327"/>
                </a:lnTo>
                <a:lnTo>
                  <a:pt x="2" y="1348327"/>
                </a:lnTo>
                <a:lnTo>
                  <a:pt x="2" y="592017"/>
                </a:lnTo>
                <a:lnTo>
                  <a:pt x="15526" y="586548"/>
                </a:lnTo>
                <a:cubicBezTo>
                  <a:pt x="35255" y="585160"/>
                  <a:pt x="72229" y="592802"/>
                  <a:pt x="118381" y="583692"/>
                </a:cubicBezTo>
                <a:lnTo>
                  <a:pt x="292435" y="531887"/>
                </a:lnTo>
                <a:cubicBezTo>
                  <a:pt x="333820" y="524854"/>
                  <a:pt x="366418" y="510849"/>
                  <a:pt x="404015" y="511191"/>
                </a:cubicBezTo>
                <a:cubicBezTo>
                  <a:pt x="415660" y="502454"/>
                  <a:pt x="428065" y="497716"/>
                  <a:pt x="445099" y="505368"/>
                </a:cubicBezTo>
                <a:cubicBezTo>
                  <a:pt x="473049" y="498059"/>
                  <a:pt x="549479" y="473644"/>
                  <a:pt x="571717" y="467338"/>
                </a:cubicBezTo>
                <a:lnTo>
                  <a:pt x="578535" y="467527"/>
                </a:lnTo>
                <a:cubicBezTo>
                  <a:pt x="582714" y="467117"/>
                  <a:pt x="586282" y="465474"/>
                  <a:pt x="596792" y="464875"/>
                </a:cubicBezTo>
                <a:cubicBezTo>
                  <a:pt x="618517" y="457289"/>
                  <a:pt x="688384" y="430106"/>
                  <a:pt x="708875" y="422017"/>
                </a:cubicBezTo>
                <a:cubicBezTo>
                  <a:pt x="714996" y="421315"/>
                  <a:pt x="718074" y="419183"/>
                  <a:pt x="719742" y="416340"/>
                </a:cubicBezTo>
                <a:cubicBezTo>
                  <a:pt x="719843" y="415919"/>
                  <a:pt x="719947" y="415498"/>
                  <a:pt x="720047" y="415078"/>
                </a:cubicBezTo>
                <a:lnTo>
                  <a:pt x="763053" y="414307"/>
                </a:lnTo>
                <a:lnTo>
                  <a:pt x="767901" y="412086"/>
                </a:lnTo>
                <a:lnTo>
                  <a:pt x="797041" y="414293"/>
                </a:lnTo>
                <a:lnTo>
                  <a:pt x="811506" y="413988"/>
                </a:lnTo>
                <a:lnTo>
                  <a:pt x="816809" y="416882"/>
                </a:lnTo>
                <a:cubicBezTo>
                  <a:pt x="821862" y="418352"/>
                  <a:pt x="828232" y="418327"/>
                  <a:pt x="837540" y="414918"/>
                </a:cubicBezTo>
                <a:lnTo>
                  <a:pt x="858269" y="416131"/>
                </a:lnTo>
                <a:cubicBezTo>
                  <a:pt x="864622" y="417683"/>
                  <a:pt x="943264" y="400945"/>
                  <a:pt x="948732" y="404293"/>
                </a:cubicBezTo>
                <a:cubicBezTo>
                  <a:pt x="1007438" y="402718"/>
                  <a:pt x="1078958" y="412604"/>
                  <a:pt x="1149979" y="406698"/>
                </a:cubicBezTo>
                <a:cubicBezTo>
                  <a:pt x="1264076" y="391985"/>
                  <a:pt x="1418281" y="371972"/>
                  <a:pt x="1496110" y="357263"/>
                </a:cubicBezTo>
                <a:cubicBezTo>
                  <a:pt x="1524373" y="323194"/>
                  <a:pt x="1569686" y="343349"/>
                  <a:pt x="1608669" y="331673"/>
                </a:cubicBezTo>
                <a:cubicBezTo>
                  <a:pt x="1628634" y="319376"/>
                  <a:pt x="1652708" y="325981"/>
                  <a:pt x="1675071" y="324776"/>
                </a:cubicBezTo>
                <a:cubicBezTo>
                  <a:pt x="1696661" y="320902"/>
                  <a:pt x="1719608" y="311993"/>
                  <a:pt x="1738204" y="308427"/>
                </a:cubicBezTo>
                <a:lnTo>
                  <a:pt x="1786655" y="303376"/>
                </a:lnTo>
                <a:cubicBezTo>
                  <a:pt x="1814690" y="308462"/>
                  <a:pt x="1843563" y="316239"/>
                  <a:pt x="1873080" y="330998"/>
                </a:cubicBezTo>
                <a:cubicBezTo>
                  <a:pt x="1885328" y="340074"/>
                  <a:pt x="1907076" y="340787"/>
                  <a:pt x="1921650" y="332593"/>
                </a:cubicBezTo>
                <a:cubicBezTo>
                  <a:pt x="1924160" y="331181"/>
                  <a:pt x="1926358" y="329554"/>
                  <a:pt x="1928172" y="327762"/>
                </a:cubicBezTo>
                <a:cubicBezTo>
                  <a:pt x="1964849" y="349443"/>
                  <a:pt x="1978703" y="334060"/>
                  <a:pt x="1997356" y="349707"/>
                </a:cubicBezTo>
                <a:cubicBezTo>
                  <a:pt x="2045552" y="350382"/>
                  <a:pt x="2077539" y="328078"/>
                  <a:pt x="2094665" y="341687"/>
                </a:cubicBezTo>
                <a:cubicBezTo>
                  <a:pt x="2129868" y="337565"/>
                  <a:pt x="2171836" y="328633"/>
                  <a:pt x="2208578" y="324976"/>
                </a:cubicBezTo>
                <a:cubicBezTo>
                  <a:pt x="2233182" y="323400"/>
                  <a:pt x="2276000" y="319205"/>
                  <a:pt x="2315112" y="319743"/>
                </a:cubicBezTo>
                <a:cubicBezTo>
                  <a:pt x="2354027" y="341739"/>
                  <a:pt x="2411581" y="311650"/>
                  <a:pt x="2443255" y="328210"/>
                </a:cubicBezTo>
                <a:lnTo>
                  <a:pt x="2568028" y="342111"/>
                </a:lnTo>
                <a:cubicBezTo>
                  <a:pt x="2608701" y="337537"/>
                  <a:pt x="2582516" y="375805"/>
                  <a:pt x="2646527" y="315870"/>
                </a:cubicBezTo>
                <a:cubicBezTo>
                  <a:pt x="2717602" y="329320"/>
                  <a:pt x="2719299" y="298751"/>
                  <a:pt x="2781569" y="326406"/>
                </a:cubicBezTo>
                <a:lnTo>
                  <a:pt x="3030291" y="348227"/>
                </a:lnTo>
                <a:cubicBezTo>
                  <a:pt x="3072289" y="343635"/>
                  <a:pt x="3082691" y="349641"/>
                  <a:pt x="3142556" y="350870"/>
                </a:cubicBezTo>
                <a:cubicBezTo>
                  <a:pt x="3203390" y="348332"/>
                  <a:pt x="3209724" y="356304"/>
                  <a:pt x="3262356" y="358645"/>
                </a:cubicBezTo>
                <a:cubicBezTo>
                  <a:pt x="3295546" y="360921"/>
                  <a:pt x="3336380" y="362051"/>
                  <a:pt x="3341698" y="364522"/>
                </a:cubicBezTo>
                <a:lnTo>
                  <a:pt x="3344026" y="363547"/>
                </a:lnTo>
                <a:cubicBezTo>
                  <a:pt x="3353997" y="361853"/>
                  <a:pt x="3359859" y="362931"/>
                  <a:pt x="3363888" y="365229"/>
                </a:cubicBezTo>
                <a:lnTo>
                  <a:pt x="3400728" y="382181"/>
                </a:lnTo>
                <a:lnTo>
                  <a:pt x="3473223" y="370133"/>
                </a:lnTo>
                <a:cubicBezTo>
                  <a:pt x="3488625" y="364503"/>
                  <a:pt x="3513943" y="370768"/>
                  <a:pt x="3536135" y="366472"/>
                </a:cubicBezTo>
                <a:cubicBezTo>
                  <a:pt x="3549392" y="369181"/>
                  <a:pt x="3571626" y="354982"/>
                  <a:pt x="3585978" y="356773"/>
                </a:cubicBezTo>
                <a:lnTo>
                  <a:pt x="3594501" y="357463"/>
                </a:lnTo>
                <a:lnTo>
                  <a:pt x="3594736" y="357194"/>
                </a:lnTo>
                <a:cubicBezTo>
                  <a:pt x="3596729" y="356739"/>
                  <a:pt x="3599583" y="356739"/>
                  <a:pt x="3603855" y="357358"/>
                </a:cubicBezTo>
                <a:lnTo>
                  <a:pt x="3610035" y="358720"/>
                </a:lnTo>
                <a:lnTo>
                  <a:pt x="3682513" y="326449"/>
                </a:lnTo>
                <a:cubicBezTo>
                  <a:pt x="3725132" y="319209"/>
                  <a:pt x="3741010" y="317232"/>
                  <a:pt x="3789760" y="302526"/>
                </a:cubicBezTo>
                <a:cubicBezTo>
                  <a:pt x="3829631" y="295662"/>
                  <a:pt x="3861095" y="281792"/>
                  <a:pt x="3897275" y="282288"/>
                </a:cubicBezTo>
                <a:cubicBezTo>
                  <a:pt x="3908538" y="273598"/>
                  <a:pt x="3920509" y="268909"/>
                  <a:pt x="3936846" y="276633"/>
                </a:cubicBezTo>
                <a:cubicBezTo>
                  <a:pt x="3972980" y="267440"/>
                  <a:pt x="3976670" y="252111"/>
                  <a:pt x="4004538" y="259176"/>
                </a:cubicBezTo>
                <a:cubicBezTo>
                  <a:pt x="4016877" y="233368"/>
                  <a:pt x="4021427" y="241744"/>
                  <a:pt x="4033778" y="246608"/>
                </a:cubicBezTo>
                <a:lnTo>
                  <a:pt x="4035363" y="246843"/>
                </a:lnTo>
                <a:lnTo>
                  <a:pt x="4036996" y="243176"/>
                </a:lnTo>
                <a:lnTo>
                  <a:pt x="4042364" y="240742"/>
                </a:lnTo>
                <a:lnTo>
                  <a:pt x="4058954" y="239121"/>
                </a:lnTo>
                <a:lnTo>
                  <a:pt x="4065510" y="239339"/>
                </a:lnTo>
                <a:cubicBezTo>
                  <a:pt x="4069909" y="239180"/>
                  <a:pt x="4072681" y="238679"/>
                  <a:pt x="4074427" y="237895"/>
                </a:cubicBezTo>
                <a:cubicBezTo>
                  <a:pt x="4074466" y="237796"/>
                  <a:pt x="4074507" y="237697"/>
                  <a:pt x="4074546" y="237596"/>
                </a:cubicBezTo>
                <a:lnTo>
                  <a:pt x="4083097" y="236761"/>
                </a:lnTo>
                <a:cubicBezTo>
                  <a:pt x="4099102" y="230874"/>
                  <a:pt x="4124720" y="217294"/>
                  <a:pt x="4142745" y="210228"/>
                </a:cubicBezTo>
                <a:cubicBezTo>
                  <a:pt x="4161277" y="209757"/>
                  <a:pt x="4204215" y="211652"/>
                  <a:pt x="4191248" y="194363"/>
                </a:cubicBezTo>
                <a:cubicBezTo>
                  <a:pt x="4197143" y="193685"/>
                  <a:pt x="4200119" y="191566"/>
                  <a:pt x="4201744" y="188729"/>
                </a:cubicBezTo>
                <a:cubicBezTo>
                  <a:pt x="4201845" y="188309"/>
                  <a:pt x="4201947" y="187890"/>
                  <a:pt x="4202048" y="187470"/>
                </a:cubicBezTo>
                <a:lnTo>
                  <a:pt x="4248116" y="184675"/>
                </a:lnTo>
                <a:lnTo>
                  <a:pt x="4276141" y="186999"/>
                </a:lnTo>
                <a:lnTo>
                  <a:pt x="4290062" y="186753"/>
                </a:lnTo>
                <a:lnTo>
                  <a:pt x="4295143" y="189670"/>
                </a:lnTo>
                <a:cubicBezTo>
                  <a:pt x="4299996" y="191161"/>
                  <a:pt x="4306126" y="191162"/>
                  <a:pt x="4315108" y="187791"/>
                </a:cubicBezTo>
                <a:lnTo>
                  <a:pt x="4316965" y="186450"/>
                </a:lnTo>
                <a:lnTo>
                  <a:pt x="4362875" y="193065"/>
                </a:lnTo>
                <a:cubicBezTo>
                  <a:pt x="4368977" y="194642"/>
                  <a:pt x="4423306" y="188348"/>
                  <a:pt x="4428542" y="191719"/>
                </a:cubicBezTo>
                <a:cubicBezTo>
                  <a:pt x="4462662" y="194921"/>
                  <a:pt x="4457822" y="194180"/>
                  <a:pt x="4515813" y="181068"/>
                </a:cubicBezTo>
                <a:cubicBezTo>
                  <a:pt x="4524746" y="178930"/>
                  <a:pt x="4680151" y="178122"/>
                  <a:pt x="4715526" y="171166"/>
                </a:cubicBezTo>
                <a:cubicBezTo>
                  <a:pt x="4741916" y="171832"/>
                  <a:pt x="4677963" y="180680"/>
                  <a:pt x="4762447" y="162678"/>
                </a:cubicBezTo>
                <a:cubicBezTo>
                  <a:pt x="4784109" y="162698"/>
                  <a:pt x="4806742" y="151552"/>
                  <a:pt x="4840439" y="134910"/>
                </a:cubicBezTo>
                <a:cubicBezTo>
                  <a:pt x="4916356" y="97503"/>
                  <a:pt x="4937025" y="110510"/>
                  <a:pt x="5011513" y="110893"/>
                </a:cubicBezTo>
                <a:cubicBezTo>
                  <a:pt x="5038947" y="76939"/>
                  <a:pt x="5028196" y="106028"/>
                  <a:pt x="5065790" y="94512"/>
                </a:cubicBezTo>
                <a:cubicBezTo>
                  <a:pt x="5064856" y="121900"/>
                  <a:pt x="5108319" y="72464"/>
                  <a:pt x="5121659" y="101083"/>
                </a:cubicBezTo>
                <a:cubicBezTo>
                  <a:pt x="5128079" y="98081"/>
                  <a:pt x="5133876" y="94270"/>
                  <a:pt x="5139595" y="90230"/>
                </a:cubicBezTo>
                <a:lnTo>
                  <a:pt x="5142598" y="88129"/>
                </a:lnTo>
                <a:lnTo>
                  <a:pt x="5156554" y="84729"/>
                </a:lnTo>
                <a:lnTo>
                  <a:pt x="5174660" y="77506"/>
                </a:lnTo>
                <a:lnTo>
                  <a:pt x="5222961" y="74516"/>
                </a:lnTo>
                <a:cubicBezTo>
                  <a:pt x="5230550" y="71886"/>
                  <a:pt x="5251598" y="63576"/>
                  <a:pt x="5261763" y="63392"/>
                </a:cubicBezTo>
                <a:lnTo>
                  <a:pt x="5381667" y="42975"/>
                </a:lnTo>
                <a:cubicBezTo>
                  <a:pt x="5391827" y="39989"/>
                  <a:pt x="5429368" y="35305"/>
                  <a:pt x="5432760" y="25273"/>
                </a:cubicBezTo>
                <a:cubicBezTo>
                  <a:pt x="5439009" y="12982"/>
                  <a:pt x="5478134" y="27048"/>
                  <a:pt x="5470905" y="14020"/>
                </a:cubicBezTo>
                <a:lnTo>
                  <a:pt x="5626960"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34193CE-A79F-D4C9-D4E6-25C60B67E575}"/>
              </a:ext>
            </a:extLst>
          </p:cNvPr>
          <p:cNvSpPr>
            <a:spLocks noGrp="1"/>
          </p:cNvSpPr>
          <p:nvPr>
            <p:ph type="ctrTitle"/>
          </p:nvPr>
        </p:nvSpPr>
        <p:spPr>
          <a:xfrm>
            <a:off x="723900" y="5430741"/>
            <a:ext cx="10750253" cy="632588"/>
          </a:xfrm>
        </p:spPr>
        <p:txBody>
          <a:bodyPr>
            <a:normAutofit/>
          </a:bodyPr>
          <a:lstStyle/>
          <a:p>
            <a:pPr>
              <a:lnSpc>
                <a:spcPct val="100000"/>
              </a:lnSpc>
            </a:pPr>
            <a:r>
              <a:rPr lang="en-US" sz="1500"/>
              <a:t>NFC Antenna</a:t>
            </a:r>
            <a:br>
              <a:rPr lang="en-US" sz="1500"/>
            </a:br>
            <a:r>
              <a:rPr lang="en-US" sz="1500"/>
              <a:t>Electromagnetics</a:t>
            </a:r>
          </a:p>
        </p:txBody>
      </p:sp>
      <p:sp>
        <p:nvSpPr>
          <p:cNvPr id="3" name="Subtitle 2">
            <a:extLst>
              <a:ext uri="{FF2B5EF4-FFF2-40B4-BE49-F238E27FC236}">
                <a16:creationId xmlns:a16="http://schemas.microsoft.com/office/drawing/2014/main" id="{13255F1D-CBDA-83D2-05C5-62E6DFCED218}"/>
              </a:ext>
            </a:extLst>
          </p:cNvPr>
          <p:cNvSpPr>
            <a:spLocks noGrp="1"/>
          </p:cNvSpPr>
          <p:nvPr>
            <p:ph type="subTitle" idx="1"/>
          </p:nvPr>
        </p:nvSpPr>
        <p:spPr>
          <a:xfrm>
            <a:off x="1703850" y="6083801"/>
            <a:ext cx="8803231" cy="494419"/>
          </a:xfrm>
        </p:spPr>
        <p:txBody>
          <a:bodyPr>
            <a:normAutofit/>
          </a:bodyPr>
          <a:lstStyle/>
          <a:p>
            <a:r>
              <a:rPr lang="en-US"/>
              <a:t>Austin W.           Alex S.         Dylan R.        Joaquin S. </a:t>
            </a:r>
          </a:p>
        </p:txBody>
      </p:sp>
    </p:spTree>
    <p:extLst>
      <p:ext uri="{BB962C8B-B14F-4D97-AF65-F5344CB8AC3E}">
        <p14:creationId xmlns:p14="http://schemas.microsoft.com/office/powerpoint/2010/main" val="1181261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940161"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323C17-CA64-A7F4-7AB1-10D37A9F2442}"/>
              </a:ext>
            </a:extLst>
          </p:cNvPr>
          <p:cNvSpPr>
            <a:spLocks noGrp="1"/>
          </p:cNvSpPr>
          <p:nvPr>
            <p:ph type="title"/>
          </p:nvPr>
        </p:nvSpPr>
        <p:spPr>
          <a:xfrm>
            <a:off x="1050879" y="609601"/>
            <a:ext cx="4476464" cy="1216024"/>
          </a:xfrm>
        </p:spPr>
        <p:txBody>
          <a:bodyPr>
            <a:normAutofit/>
          </a:bodyPr>
          <a:lstStyle/>
          <a:p>
            <a:r>
              <a:rPr lang="en-US"/>
              <a:t>Conclusions</a:t>
            </a:r>
          </a:p>
        </p:txBody>
      </p:sp>
      <p:sp>
        <p:nvSpPr>
          <p:cNvPr id="3" name="Content Placeholder 2">
            <a:extLst>
              <a:ext uri="{FF2B5EF4-FFF2-40B4-BE49-F238E27FC236}">
                <a16:creationId xmlns:a16="http://schemas.microsoft.com/office/drawing/2014/main" id="{8A27C8FD-D270-62A9-0318-938A30D50ED4}"/>
              </a:ext>
            </a:extLst>
          </p:cNvPr>
          <p:cNvSpPr>
            <a:spLocks noGrp="1"/>
          </p:cNvSpPr>
          <p:nvPr>
            <p:ph idx="1"/>
          </p:nvPr>
        </p:nvSpPr>
        <p:spPr>
          <a:xfrm>
            <a:off x="1050879" y="2163685"/>
            <a:ext cx="3875963" cy="4107020"/>
          </a:xfrm>
        </p:spPr>
        <p:txBody>
          <a:bodyPr>
            <a:normAutofit/>
          </a:bodyPr>
          <a:lstStyle/>
          <a:p>
            <a:pPr>
              <a:lnSpc>
                <a:spcPct val="90000"/>
              </a:lnSpc>
            </a:pPr>
            <a:r>
              <a:rPr lang="en-US"/>
              <a:t>NFC Reader design and implementation</a:t>
            </a:r>
          </a:p>
          <a:p>
            <a:pPr>
              <a:lnSpc>
                <a:spcPct val="90000"/>
              </a:lnSpc>
            </a:pPr>
            <a:endParaRPr lang="en-US"/>
          </a:p>
          <a:p>
            <a:pPr>
              <a:lnSpc>
                <a:spcPct val="90000"/>
              </a:lnSpc>
            </a:pPr>
            <a:r>
              <a:rPr lang="en-US"/>
              <a:t>How important timeframes are to meet deadlines</a:t>
            </a:r>
          </a:p>
          <a:p>
            <a:pPr marL="0" indent="0">
              <a:lnSpc>
                <a:spcPct val="90000"/>
              </a:lnSpc>
              <a:buNone/>
            </a:pPr>
            <a:endParaRPr lang="en-US"/>
          </a:p>
          <a:p>
            <a:pPr>
              <a:lnSpc>
                <a:spcPct val="90000"/>
              </a:lnSpc>
            </a:pPr>
            <a:r>
              <a:rPr lang="en-US"/>
              <a:t>Manufacturer selection is very important</a:t>
            </a:r>
          </a:p>
          <a:p>
            <a:pPr>
              <a:lnSpc>
                <a:spcPct val="90000"/>
              </a:lnSpc>
            </a:pPr>
            <a:endParaRPr lang="en-US"/>
          </a:p>
          <a:p>
            <a:pPr>
              <a:lnSpc>
                <a:spcPct val="90000"/>
              </a:lnSpc>
            </a:pPr>
            <a:r>
              <a:rPr lang="en-US"/>
              <a:t>Created a board that we are confident is functional</a:t>
            </a:r>
          </a:p>
          <a:p>
            <a:pPr>
              <a:lnSpc>
                <a:spcPct val="90000"/>
              </a:lnSpc>
            </a:pPr>
            <a:endParaRPr lang="en-US"/>
          </a:p>
          <a:p>
            <a:pPr marL="0" indent="0">
              <a:lnSpc>
                <a:spcPct val="90000"/>
              </a:lnSpc>
              <a:buNone/>
            </a:pPr>
            <a:endParaRPr lang="en-US"/>
          </a:p>
          <a:p>
            <a:pPr marL="0" indent="0">
              <a:lnSpc>
                <a:spcPct val="90000"/>
              </a:lnSpc>
              <a:buNone/>
            </a:pPr>
            <a:endParaRPr lang="en-US"/>
          </a:p>
        </p:txBody>
      </p:sp>
      <p:pic>
        <p:nvPicPr>
          <p:cNvPr id="15" name="Picture 14" descr="White puzzle with one red piece">
            <a:extLst>
              <a:ext uri="{FF2B5EF4-FFF2-40B4-BE49-F238E27FC236}">
                <a16:creationId xmlns:a16="http://schemas.microsoft.com/office/drawing/2014/main" id="{E3C77C57-DD16-A218-650F-44DC7D664C3C}"/>
              </a:ext>
            </a:extLst>
          </p:cNvPr>
          <p:cNvPicPr>
            <a:picLocks noChangeAspect="1"/>
          </p:cNvPicPr>
          <p:nvPr/>
        </p:nvPicPr>
        <p:blipFill rotWithShape="1">
          <a:blip r:embed="rId3"/>
          <a:srcRect l="22385" r="20780" b="-1"/>
          <a:stretch/>
        </p:blipFill>
        <p:spPr>
          <a:xfrm>
            <a:off x="5251840" y="10"/>
            <a:ext cx="6940161" cy="6868876"/>
          </a:xfrm>
          <a:custGeom>
            <a:avLst/>
            <a:gdLst/>
            <a:ahLst/>
            <a:cxnLst/>
            <a:rect l="l" t="t" r="r" b="b"/>
            <a:pathLst>
              <a:path w="6940161" h="6857999">
                <a:moveTo>
                  <a:pt x="857190" y="0"/>
                </a:moveTo>
                <a:lnTo>
                  <a:pt x="6940161" y="0"/>
                </a:lnTo>
                <a:lnTo>
                  <a:pt x="6940161" y="6857999"/>
                </a:lnTo>
                <a:lnTo>
                  <a:pt x="496459" y="6857999"/>
                </a:lnTo>
                <a:lnTo>
                  <a:pt x="486507" y="6839466"/>
                </a:lnTo>
                <a:cubicBezTo>
                  <a:pt x="477389" y="6820641"/>
                  <a:pt x="471173" y="6801859"/>
                  <a:pt x="480078" y="6795812"/>
                </a:cubicBezTo>
                <a:cubicBezTo>
                  <a:pt x="475408" y="6761382"/>
                  <a:pt x="493736" y="6723009"/>
                  <a:pt x="482330" y="6676796"/>
                </a:cubicBezTo>
                <a:cubicBezTo>
                  <a:pt x="479519" y="6617030"/>
                  <a:pt x="476161" y="6634511"/>
                  <a:pt x="469648" y="6539722"/>
                </a:cubicBezTo>
                <a:cubicBezTo>
                  <a:pt x="459969" y="6498384"/>
                  <a:pt x="496382" y="6456575"/>
                  <a:pt x="477855" y="6433501"/>
                </a:cubicBezTo>
                <a:cubicBezTo>
                  <a:pt x="464018" y="6378655"/>
                  <a:pt x="442310" y="6325849"/>
                  <a:pt x="414008" y="6271586"/>
                </a:cubicBezTo>
                <a:cubicBezTo>
                  <a:pt x="378091" y="6226697"/>
                  <a:pt x="377466" y="6140798"/>
                  <a:pt x="299660" y="6080454"/>
                </a:cubicBezTo>
                <a:cubicBezTo>
                  <a:pt x="268606" y="6014324"/>
                  <a:pt x="244498" y="5964143"/>
                  <a:pt x="221239" y="5913249"/>
                </a:cubicBezTo>
                <a:cubicBezTo>
                  <a:pt x="210139" y="5897439"/>
                  <a:pt x="175369" y="5809427"/>
                  <a:pt x="160103" y="5775094"/>
                </a:cubicBezTo>
                <a:cubicBezTo>
                  <a:pt x="87298" y="5686529"/>
                  <a:pt x="103897" y="5672717"/>
                  <a:pt x="87873" y="5573809"/>
                </a:cubicBezTo>
                <a:cubicBezTo>
                  <a:pt x="76224" y="5541231"/>
                  <a:pt x="76748" y="5525076"/>
                  <a:pt x="57933" y="5490695"/>
                </a:cubicBezTo>
                <a:lnTo>
                  <a:pt x="30889" y="5398377"/>
                </a:lnTo>
                <a:lnTo>
                  <a:pt x="34140" y="5390971"/>
                </a:lnTo>
                <a:lnTo>
                  <a:pt x="35928" y="5390229"/>
                </a:lnTo>
                <a:lnTo>
                  <a:pt x="16968" y="5309266"/>
                </a:lnTo>
                <a:cubicBezTo>
                  <a:pt x="13970" y="5303642"/>
                  <a:pt x="-917" y="5289094"/>
                  <a:pt x="2490" y="5276920"/>
                </a:cubicBezTo>
                <a:lnTo>
                  <a:pt x="24907" y="5208159"/>
                </a:lnTo>
                <a:lnTo>
                  <a:pt x="31839" y="5162682"/>
                </a:lnTo>
                <a:cubicBezTo>
                  <a:pt x="28501" y="5155528"/>
                  <a:pt x="24609" y="5048935"/>
                  <a:pt x="18796" y="5043371"/>
                </a:cubicBezTo>
                <a:cubicBezTo>
                  <a:pt x="54584" y="4976689"/>
                  <a:pt x="5001" y="4985095"/>
                  <a:pt x="14358" y="4908985"/>
                </a:cubicBezTo>
                <a:cubicBezTo>
                  <a:pt x="17201" y="4816358"/>
                  <a:pt x="5675" y="4749418"/>
                  <a:pt x="4769" y="4643799"/>
                </a:cubicBezTo>
                <a:cubicBezTo>
                  <a:pt x="4111" y="4581455"/>
                  <a:pt x="-7137" y="4509050"/>
                  <a:pt x="7402" y="4395547"/>
                </a:cubicBezTo>
                <a:cubicBezTo>
                  <a:pt x="11591" y="4330720"/>
                  <a:pt x="28535" y="4313913"/>
                  <a:pt x="23462" y="4274064"/>
                </a:cubicBezTo>
                <a:cubicBezTo>
                  <a:pt x="22995" y="4245538"/>
                  <a:pt x="22530" y="4217012"/>
                  <a:pt x="22063" y="4188486"/>
                </a:cubicBezTo>
                <a:lnTo>
                  <a:pt x="24672" y="4170100"/>
                </a:lnTo>
                <a:lnTo>
                  <a:pt x="34973" y="4166123"/>
                </a:lnTo>
                <a:lnTo>
                  <a:pt x="26424" y="4120096"/>
                </a:lnTo>
                <a:cubicBezTo>
                  <a:pt x="28986" y="4109871"/>
                  <a:pt x="49338" y="4079429"/>
                  <a:pt x="47886" y="4066698"/>
                </a:cubicBezTo>
                <a:cubicBezTo>
                  <a:pt x="26522" y="4022850"/>
                  <a:pt x="34453" y="4030338"/>
                  <a:pt x="47327" y="3969172"/>
                </a:cubicBezTo>
                <a:cubicBezTo>
                  <a:pt x="40297" y="3948973"/>
                  <a:pt x="40044" y="3857354"/>
                  <a:pt x="53093" y="3844350"/>
                </a:cubicBezTo>
                <a:cubicBezTo>
                  <a:pt x="55739" y="3830819"/>
                  <a:pt x="50778" y="3815585"/>
                  <a:pt x="64866" y="3808459"/>
                </a:cubicBezTo>
                <a:cubicBezTo>
                  <a:pt x="81775" y="3797121"/>
                  <a:pt x="54599" y="3752382"/>
                  <a:pt x="74864" y="3757643"/>
                </a:cubicBezTo>
                <a:cubicBezTo>
                  <a:pt x="56224" y="3725828"/>
                  <a:pt x="74270" y="3660981"/>
                  <a:pt x="82640" y="3632606"/>
                </a:cubicBezTo>
                <a:cubicBezTo>
                  <a:pt x="85981" y="3582255"/>
                  <a:pt x="88778" y="3571708"/>
                  <a:pt x="89222" y="3534990"/>
                </a:cubicBezTo>
                <a:cubicBezTo>
                  <a:pt x="92019" y="3533125"/>
                  <a:pt x="80706" y="3481126"/>
                  <a:pt x="79835" y="3454133"/>
                </a:cubicBezTo>
                <a:cubicBezTo>
                  <a:pt x="78963" y="3427139"/>
                  <a:pt x="96173" y="3390611"/>
                  <a:pt x="83991" y="3373027"/>
                </a:cubicBezTo>
                <a:cubicBezTo>
                  <a:pt x="80767" y="3298527"/>
                  <a:pt x="69808" y="3290617"/>
                  <a:pt x="62958" y="3222737"/>
                </a:cubicBezTo>
                <a:cubicBezTo>
                  <a:pt x="59618" y="3146284"/>
                  <a:pt x="39695" y="3184007"/>
                  <a:pt x="49209" y="3118188"/>
                </a:cubicBezTo>
                <a:cubicBezTo>
                  <a:pt x="65221" y="3109217"/>
                  <a:pt x="85573" y="3024732"/>
                  <a:pt x="78480" y="3003808"/>
                </a:cubicBezTo>
                <a:cubicBezTo>
                  <a:pt x="78037" y="2966753"/>
                  <a:pt x="77812" y="2989870"/>
                  <a:pt x="77566" y="2944921"/>
                </a:cubicBezTo>
                <a:lnTo>
                  <a:pt x="94406" y="2877744"/>
                </a:lnTo>
                <a:cubicBezTo>
                  <a:pt x="87936" y="2880724"/>
                  <a:pt x="108480" y="2822146"/>
                  <a:pt x="108051" y="2807161"/>
                </a:cubicBezTo>
                <a:cubicBezTo>
                  <a:pt x="110507" y="2775643"/>
                  <a:pt x="80880" y="2769288"/>
                  <a:pt x="107377" y="2752347"/>
                </a:cubicBezTo>
                <a:lnTo>
                  <a:pt x="114975" y="2748299"/>
                </a:lnTo>
                <a:cubicBezTo>
                  <a:pt x="115205" y="2745962"/>
                  <a:pt x="115434" y="2743625"/>
                  <a:pt x="115663" y="2741288"/>
                </a:cubicBezTo>
                <a:cubicBezTo>
                  <a:pt x="115098" y="2737657"/>
                  <a:pt x="112995" y="2735847"/>
                  <a:pt x="107929" y="2737160"/>
                </a:cubicBezTo>
                <a:cubicBezTo>
                  <a:pt x="126569" y="2705347"/>
                  <a:pt x="119693" y="2699356"/>
                  <a:pt x="122707" y="2659631"/>
                </a:cubicBezTo>
                <a:cubicBezTo>
                  <a:pt x="135394" y="2612127"/>
                  <a:pt x="120483" y="2628594"/>
                  <a:pt x="145471" y="2573336"/>
                </a:cubicBezTo>
                <a:cubicBezTo>
                  <a:pt x="156086" y="2559732"/>
                  <a:pt x="170382" y="2541339"/>
                  <a:pt x="170626" y="2528057"/>
                </a:cubicBezTo>
                <a:lnTo>
                  <a:pt x="202713" y="2489594"/>
                </a:lnTo>
                <a:cubicBezTo>
                  <a:pt x="203853" y="2487774"/>
                  <a:pt x="204248" y="2473350"/>
                  <a:pt x="203650" y="2468303"/>
                </a:cubicBezTo>
                <a:lnTo>
                  <a:pt x="223316" y="2460480"/>
                </a:lnTo>
                <a:lnTo>
                  <a:pt x="215120" y="2423535"/>
                </a:lnTo>
                <a:lnTo>
                  <a:pt x="223455" y="2404394"/>
                </a:lnTo>
                <a:cubicBezTo>
                  <a:pt x="243490" y="2392610"/>
                  <a:pt x="229596" y="2347474"/>
                  <a:pt x="238853" y="2324643"/>
                </a:cubicBezTo>
                <a:cubicBezTo>
                  <a:pt x="239504" y="2297698"/>
                  <a:pt x="266477" y="2284202"/>
                  <a:pt x="272463" y="2255535"/>
                </a:cubicBezTo>
                <a:cubicBezTo>
                  <a:pt x="290597" y="2249648"/>
                  <a:pt x="306594" y="2207828"/>
                  <a:pt x="294092" y="2184679"/>
                </a:cubicBezTo>
                <a:lnTo>
                  <a:pt x="323221" y="2093132"/>
                </a:lnTo>
                <a:cubicBezTo>
                  <a:pt x="348282" y="2084587"/>
                  <a:pt x="366071" y="1985868"/>
                  <a:pt x="377324" y="1950235"/>
                </a:cubicBezTo>
                <a:cubicBezTo>
                  <a:pt x="397581" y="1920183"/>
                  <a:pt x="445208" y="1898905"/>
                  <a:pt x="457649" y="1861568"/>
                </a:cubicBezTo>
                <a:cubicBezTo>
                  <a:pt x="464664" y="1810687"/>
                  <a:pt x="447457" y="1869507"/>
                  <a:pt x="451972" y="1809499"/>
                </a:cubicBezTo>
                <a:cubicBezTo>
                  <a:pt x="450982" y="1754297"/>
                  <a:pt x="465413" y="1767680"/>
                  <a:pt x="474550" y="1693716"/>
                </a:cubicBezTo>
                <a:cubicBezTo>
                  <a:pt x="473258" y="1654244"/>
                  <a:pt x="481626" y="1627007"/>
                  <a:pt x="481301" y="1605195"/>
                </a:cubicBezTo>
                <a:cubicBezTo>
                  <a:pt x="490491" y="1568952"/>
                  <a:pt x="493569" y="1564518"/>
                  <a:pt x="497837" y="1516217"/>
                </a:cubicBezTo>
                <a:cubicBezTo>
                  <a:pt x="503639" y="1488452"/>
                  <a:pt x="534082" y="1457870"/>
                  <a:pt x="513281" y="1429841"/>
                </a:cubicBezTo>
                <a:cubicBezTo>
                  <a:pt x="527326" y="1412325"/>
                  <a:pt x="570430" y="1413592"/>
                  <a:pt x="550104" y="1380081"/>
                </a:cubicBezTo>
                <a:cubicBezTo>
                  <a:pt x="575583" y="1394128"/>
                  <a:pt x="551452" y="1335176"/>
                  <a:pt x="574526" y="1334891"/>
                </a:cubicBezTo>
                <a:cubicBezTo>
                  <a:pt x="593486" y="1336427"/>
                  <a:pt x="633157" y="1194568"/>
                  <a:pt x="638123" y="1185551"/>
                </a:cubicBezTo>
                <a:cubicBezTo>
                  <a:pt x="647468" y="1149210"/>
                  <a:pt x="657504" y="1148087"/>
                  <a:pt x="664747" y="1111168"/>
                </a:cubicBezTo>
                <a:cubicBezTo>
                  <a:pt x="679107" y="1057226"/>
                  <a:pt x="652121" y="1022543"/>
                  <a:pt x="664913" y="993353"/>
                </a:cubicBezTo>
                <a:cubicBezTo>
                  <a:pt x="684189" y="960214"/>
                  <a:pt x="707497" y="867450"/>
                  <a:pt x="721256" y="813953"/>
                </a:cubicBezTo>
                <a:cubicBezTo>
                  <a:pt x="734607" y="746430"/>
                  <a:pt x="738988" y="666470"/>
                  <a:pt x="745023" y="588218"/>
                </a:cubicBezTo>
                <a:cubicBezTo>
                  <a:pt x="735393" y="475380"/>
                  <a:pt x="719076" y="536119"/>
                  <a:pt x="725253" y="376479"/>
                </a:cubicBezTo>
                <a:lnTo>
                  <a:pt x="735457" y="280992"/>
                </a:lnTo>
                <a:cubicBezTo>
                  <a:pt x="735270" y="276227"/>
                  <a:pt x="742007" y="223140"/>
                  <a:pt x="741820" y="218374"/>
                </a:cubicBezTo>
                <a:lnTo>
                  <a:pt x="735299" y="188178"/>
                </a:lnTo>
                <a:lnTo>
                  <a:pt x="764938" y="152404"/>
                </a:lnTo>
                <a:cubicBezTo>
                  <a:pt x="776066" y="136342"/>
                  <a:pt x="783668" y="122048"/>
                  <a:pt x="802071" y="91810"/>
                </a:cubicBezTo>
                <a:lnTo>
                  <a:pt x="849585" y="3016"/>
                </a:lnTo>
                <a:close/>
              </a:path>
            </a:pathLst>
          </a:custGeom>
        </p:spPr>
      </p:pic>
    </p:spTree>
    <p:extLst>
      <p:ext uri="{BB962C8B-B14F-4D97-AF65-F5344CB8AC3E}">
        <p14:creationId xmlns:p14="http://schemas.microsoft.com/office/powerpoint/2010/main" val="3748432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2"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14" name="Rectangle 13">
            <a:extLst>
              <a:ext uri="{FF2B5EF4-FFF2-40B4-BE49-F238E27FC236}">
                <a16:creationId xmlns:a16="http://schemas.microsoft.com/office/drawing/2014/main" id="{3C47741D-36A8-4C70-BBA7-B31B9E737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E86B748-A671-4409-B64C-3B8939825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9604" y="0"/>
            <a:ext cx="2422397" cy="6858000"/>
          </a:xfrm>
          <a:custGeom>
            <a:avLst/>
            <a:gdLst>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42723 w 2422397"/>
              <a:gd name="connsiteY94" fmla="*/ 2117686 h 6858000"/>
              <a:gd name="connsiteX95" fmla="*/ 1582995 w 2422397"/>
              <a:gd name="connsiteY95" fmla="*/ 2101627 h 6858000"/>
              <a:gd name="connsiteX96" fmla="*/ 1612413 w 2422397"/>
              <a:gd name="connsiteY96" fmla="*/ 2069584 h 6858000"/>
              <a:gd name="connsiteX97" fmla="*/ 1569289 w 2422397"/>
              <a:gd name="connsiteY97" fmla="*/ 2032263 h 6858000"/>
              <a:gd name="connsiteX98" fmla="*/ 1562841 w 2422397"/>
              <a:gd name="connsiteY98" fmla="*/ 1890085 h 6858000"/>
              <a:gd name="connsiteX99" fmla="*/ 1564944 w 2422397"/>
              <a:gd name="connsiteY99" fmla="*/ 1821321 h 6858000"/>
              <a:gd name="connsiteX100" fmla="*/ 1579022 w 2422397"/>
              <a:gd name="connsiteY100" fmla="*/ 1718757 h 6858000"/>
              <a:gd name="connsiteX101" fmla="*/ 1590196 w 2422397"/>
              <a:gd name="connsiteY101" fmla="*/ 1595914 h 6858000"/>
              <a:gd name="connsiteX102" fmla="*/ 1624363 w 2422397"/>
              <a:gd name="connsiteY102" fmla="*/ 1502483 h 6858000"/>
              <a:gd name="connsiteX103" fmla="*/ 1631539 w 2422397"/>
              <a:gd name="connsiteY103" fmla="*/ 1431520 h 6858000"/>
              <a:gd name="connsiteX104" fmla="*/ 1646296 w 2422397"/>
              <a:gd name="connsiteY104" fmla="*/ 1333057 h 6858000"/>
              <a:gd name="connsiteX105" fmla="*/ 1659787 w 2422397"/>
              <a:gd name="connsiteY105" fmla="*/ 1197540 h 6858000"/>
              <a:gd name="connsiteX106" fmla="*/ 1706993 w 2422397"/>
              <a:gd name="connsiteY106" fmla="*/ 1104797 h 6858000"/>
              <a:gd name="connsiteX107" fmla="*/ 1777273 w 2422397"/>
              <a:gd name="connsiteY107" fmla="*/ 916268 h 6858000"/>
              <a:gd name="connsiteX108" fmla="*/ 1859912 w 2422397"/>
              <a:gd name="connsiteY108" fmla="*/ 775598 h 6858000"/>
              <a:gd name="connsiteX109" fmla="*/ 1911831 w 2422397"/>
              <a:gd name="connsiteY109" fmla="*/ 696577 h 6858000"/>
              <a:gd name="connsiteX110" fmla="*/ 1942209 w 2422397"/>
              <a:gd name="connsiteY110" fmla="*/ 575807 h 6858000"/>
              <a:gd name="connsiteX111" fmla="*/ 1951374 w 2422397"/>
              <a:gd name="connsiteY111" fmla="*/ 556682 h 6858000"/>
              <a:gd name="connsiteX112" fmla="*/ 1951170 w 2422397"/>
              <a:gd name="connsiteY112" fmla="*/ 526639 h 6858000"/>
              <a:gd name="connsiteX113" fmla="*/ 1949059 w 2422397"/>
              <a:gd name="connsiteY113" fmla="*/ 405872 h 6858000"/>
              <a:gd name="connsiteX114" fmla="*/ 1935866 w 2422397"/>
              <a:gd name="connsiteY114" fmla="*/ 307622 h 6858000"/>
              <a:gd name="connsiteX115" fmla="*/ 1967790 w 2422397"/>
              <a:gd name="connsiteY115" fmla="*/ 198682 h 6858000"/>
              <a:gd name="connsiteX116" fmla="*/ 1971093 w 2422397"/>
              <a:gd name="connsiteY116" fmla="*/ 127747 h 6858000"/>
              <a:gd name="connsiteX117" fmla="*/ 1951841 w 2422397"/>
              <a:gd name="connsiteY117" fmla="*/ 4678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01627 h 6858000"/>
              <a:gd name="connsiteX95" fmla="*/ 1612413 w 2422397"/>
              <a:gd name="connsiteY95" fmla="*/ 2069584 h 6858000"/>
              <a:gd name="connsiteX96" fmla="*/ 1569289 w 2422397"/>
              <a:gd name="connsiteY96" fmla="*/ 2032263 h 6858000"/>
              <a:gd name="connsiteX97" fmla="*/ 1562841 w 2422397"/>
              <a:gd name="connsiteY97" fmla="*/ 1890085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612413 w 2422397"/>
              <a:gd name="connsiteY95" fmla="*/ 2069584 h 6858000"/>
              <a:gd name="connsiteX96" fmla="*/ 1569289 w 2422397"/>
              <a:gd name="connsiteY96" fmla="*/ 2032263 h 6858000"/>
              <a:gd name="connsiteX97" fmla="*/ 1562841 w 2422397"/>
              <a:gd name="connsiteY97" fmla="*/ 1890085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62841 w 2422397"/>
              <a:gd name="connsiteY97" fmla="*/ 1890085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62841 w 2422397"/>
              <a:gd name="connsiteY97" fmla="*/ 1912775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62841 w 2422397"/>
              <a:gd name="connsiteY97" fmla="*/ 1912775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9912 w 2422397"/>
              <a:gd name="connsiteY107" fmla="*/ 775598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8667 w 2422397"/>
              <a:gd name="connsiteY38" fmla="*/ 5430788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78119 w 2422397"/>
              <a:gd name="connsiteY48" fmla="*/ 5302536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44025 w 2422397"/>
              <a:gd name="connsiteY47" fmla="*/ 5308392 h 6858000"/>
              <a:gd name="connsiteX48" fmla="*/ 796271 w 2422397"/>
              <a:gd name="connsiteY48" fmla="*/ 5175473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40184 w 2422397"/>
              <a:gd name="connsiteY46" fmla="*/ 5323549 h 6858000"/>
              <a:gd name="connsiteX47" fmla="*/ 784867 w 2422397"/>
              <a:gd name="connsiteY47" fmla="*/ 5235785 h 6858000"/>
              <a:gd name="connsiteX48" fmla="*/ 796271 w 2422397"/>
              <a:gd name="connsiteY48" fmla="*/ 5175473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849095 w 2422397"/>
              <a:gd name="connsiteY46" fmla="*/ 5305397 h 6858000"/>
              <a:gd name="connsiteX47" fmla="*/ 784867 w 2422397"/>
              <a:gd name="connsiteY47" fmla="*/ 5235785 h 6858000"/>
              <a:gd name="connsiteX48" fmla="*/ 796271 w 2422397"/>
              <a:gd name="connsiteY48" fmla="*/ 5175473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6871 w 2422397"/>
              <a:gd name="connsiteY18" fmla="*/ 6192715 h 6858000"/>
              <a:gd name="connsiteX19" fmla="*/ 478259 w 2422397"/>
              <a:gd name="connsiteY19" fmla="*/ 6183918 h 6858000"/>
              <a:gd name="connsiteX20" fmla="*/ 482177 w 2422397"/>
              <a:gd name="connsiteY20" fmla="*/ 6173358 h 6858000"/>
              <a:gd name="connsiteX21" fmla="*/ 482556 w 2422397"/>
              <a:gd name="connsiteY21" fmla="*/ 6173443 h 6858000"/>
              <a:gd name="connsiteX22" fmla="*/ 485673 w 2422397"/>
              <a:gd name="connsiteY22" fmla="*/ 6162875 h 6858000"/>
              <a:gd name="connsiteX23" fmla="*/ 497360 w 2422397"/>
              <a:gd name="connsiteY23" fmla="*/ 6106789 h 6858000"/>
              <a:gd name="connsiteX24" fmla="*/ 547843 w 2422397"/>
              <a:gd name="connsiteY24" fmla="*/ 6075666 h 6858000"/>
              <a:gd name="connsiteX25" fmla="*/ 562259 w 2422397"/>
              <a:gd name="connsiteY25" fmla="*/ 6054865 h 6858000"/>
              <a:gd name="connsiteX26" fmla="*/ 571463 w 2422397"/>
              <a:gd name="connsiteY26" fmla="*/ 6045606 h 6858000"/>
              <a:gd name="connsiteX27" fmla="*/ 573012 w 2422397"/>
              <a:gd name="connsiteY27" fmla="*/ 6046223 h 6858000"/>
              <a:gd name="connsiteX28" fmla="*/ 584071 w 2422397"/>
              <a:gd name="connsiteY28" fmla="*/ 5992286 h 6858000"/>
              <a:gd name="connsiteX29" fmla="*/ 587812 w 2422397"/>
              <a:gd name="connsiteY29" fmla="*/ 5987907 h 6858000"/>
              <a:gd name="connsiteX30" fmla="*/ 592115 w 2422397"/>
              <a:gd name="connsiteY30" fmla="*/ 5949187 h 6858000"/>
              <a:gd name="connsiteX31" fmla="*/ 595889 w 2422397"/>
              <a:gd name="connsiteY31" fmla="*/ 5931081 h 6858000"/>
              <a:gd name="connsiteX32" fmla="*/ 593758 w 2422397"/>
              <a:gd name="connsiteY32" fmla="*/ 5922047 h 6858000"/>
              <a:gd name="connsiteX33" fmla="*/ 600949 w 2422397"/>
              <a:gd name="connsiteY33" fmla="*/ 5897316 h 6858000"/>
              <a:gd name="connsiteX34" fmla="*/ 602981 w 2422397"/>
              <a:gd name="connsiteY34" fmla="*/ 5895955 h 6858000"/>
              <a:gd name="connsiteX35" fmla="*/ 604430 w 2422397"/>
              <a:gd name="connsiteY35" fmla="*/ 5870052 h 6858000"/>
              <a:gd name="connsiteX36" fmla="*/ 600218 w 2422397"/>
              <a:gd name="connsiteY36" fmla="*/ 5841702 h 6858000"/>
              <a:gd name="connsiteX37" fmla="*/ 678370 w 2422397"/>
              <a:gd name="connsiteY37" fmla="*/ 5652188 h 6858000"/>
              <a:gd name="connsiteX38" fmla="*/ 694129 w 2422397"/>
              <a:gd name="connsiteY38" fmla="*/ 5471630 h 6858000"/>
              <a:gd name="connsiteX39" fmla="*/ 723657 w 2422397"/>
              <a:gd name="connsiteY39" fmla="*/ 5356170 h 6858000"/>
              <a:gd name="connsiteX40" fmla="*/ 723661 w 2422397"/>
              <a:gd name="connsiteY40" fmla="*/ 5356076 h 6858000"/>
              <a:gd name="connsiteX41" fmla="*/ 720651 w 2422397"/>
              <a:gd name="connsiteY41" fmla="*/ 5331990 h 6858000"/>
              <a:gd name="connsiteX42" fmla="*/ 725358 w 2422397"/>
              <a:gd name="connsiteY42" fmla="*/ 5309193 h 6858000"/>
              <a:gd name="connsiteX43" fmla="*/ 726926 w 2422397"/>
              <a:gd name="connsiteY43" fmla="*/ 5311182 h 6858000"/>
              <a:gd name="connsiteX44" fmla="*/ 727761 w 2422397"/>
              <a:gd name="connsiteY44" fmla="*/ 5304702 h 6858000"/>
              <a:gd name="connsiteX45" fmla="*/ 732974 w 2422397"/>
              <a:gd name="connsiteY45" fmla="*/ 5303522 h 6858000"/>
              <a:gd name="connsiteX46" fmla="*/ 762873 w 2422397"/>
              <a:gd name="connsiteY46" fmla="*/ 5269094 h 6858000"/>
              <a:gd name="connsiteX47" fmla="*/ 784867 w 2422397"/>
              <a:gd name="connsiteY47" fmla="*/ 5235785 h 6858000"/>
              <a:gd name="connsiteX48" fmla="*/ 796271 w 2422397"/>
              <a:gd name="connsiteY48" fmla="*/ 5175473 h 6858000"/>
              <a:gd name="connsiteX49" fmla="*/ 821529 w 2422397"/>
              <a:gd name="connsiteY49" fmla="*/ 5012929 h 6858000"/>
              <a:gd name="connsiteX50" fmla="*/ 846340 w 2422397"/>
              <a:gd name="connsiteY50" fmla="*/ 4944976 h 6858000"/>
              <a:gd name="connsiteX51" fmla="*/ 840157 w 2422397"/>
              <a:gd name="connsiteY51" fmla="*/ 4872869 h 6858000"/>
              <a:gd name="connsiteX52" fmla="*/ 855718 w 2422397"/>
              <a:gd name="connsiteY52" fmla="*/ 4850916 h 6858000"/>
              <a:gd name="connsiteX53" fmla="*/ 858709 w 2422397"/>
              <a:gd name="connsiteY53" fmla="*/ 4847264 h 6858000"/>
              <a:gd name="connsiteX54" fmla="*/ 863990 w 2422397"/>
              <a:gd name="connsiteY54" fmla="*/ 4829718 h 6858000"/>
              <a:gd name="connsiteX55" fmla="*/ 873842 w 2422397"/>
              <a:gd name="connsiteY55" fmla="*/ 4828439 h 6858000"/>
              <a:gd name="connsiteX56" fmla="*/ 887779 w 2422397"/>
              <a:gd name="connsiteY56" fmla="*/ 4804655 h 6858000"/>
              <a:gd name="connsiteX57" fmla="*/ 893894 w 2422397"/>
              <a:gd name="connsiteY57" fmla="*/ 4777060 h 6858000"/>
              <a:gd name="connsiteX58" fmla="*/ 883546 w 2422397"/>
              <a:gd name="connsiteY58" fmla="*/ 4777089 h 6858000"/>
              <a:gd name="connsiteX59" fmla="*/ 883812 w 2422397"/>
              <a:gd name="connsiteY59" fmla="*/ 4774559 h 6858000"/>
              <a:gd name="connsiteX60" fmla="*/ 903401 w 2422397"/>
              <a:gd name="connsiteY60" fmla="*/ 4679442 h 6858000"/>
              <a:gd name="connsiteX61" fmla="*/ 916253 w 2422397"/>
              <a:gd name="connsiteY61" fmla="*/ 4651970 h 6858000"/>
              <a:gd name="connsiteX62" fmla="*/ 922608 w 2422397"/>
              <a:gd name="connsiteY62" fmla="*/ 4649785 h 6858000"/>
              <a:gd name="connsiteX63" fmla="*/ 924139 w 2422397"/>
              <a:gd name="connsiteY63" fmla="*/ 4631605 h 6858000"/>
              <a:gd name="connsiteX64" fmla="*/ 920872 w 2422397"/>
              <a:gd name="connsiteY64" fmla="*/ 4609075 h 6858000"/>
              <a:gd name="connsiteX65" fmla="*/ 941607 w 2422397"/>
              <a:gd name="connsiteY65" fmla="*/ 4514226 h 6858000"/>
              <a:gd name="connsiteX66" fmla="*/ 957889 w 2422397"/>
              <a:gd name="connsiteY66" fmla="*/ 4481699 h 6858000"/>
              <a:gd name="connsiteX67" fmla="*/ 974975 w 2422397"/>
              <a:gd name="connsiteY67" fmla="*/ 4433921 h 6858000"/>
              <a:gd name="connsiteX68" fmla="*/ 1011638 w 2422397"/>
              <a:gd name="connsiteY68" fmla="*/ 4352312 h 6858000"/>
              <a:gd name="connsiteX69" fmla="*/ 1049579 w 2422397"/>
              <a:gd name="connsiteY69" fmla="*/ 4237953 h 6858000"/>
              <a:gd name="connsiteX70" fmla="*/ 1041314 w 2422397"/>
              <a:gd name="connsiteY70" fmla="*/ 4139706 h 6858000"/>
              <a:gd name="connsiteX71" fmla="*/ 1049328 w 2422397"/>
              <a:gd name="connsiteY71" fmla="*/ 4134671 h 6858000"/>
              <a:gd name="connsiteX72" fmla="*/ 1061133 w 2422397"/>
              <a:gd name="connsiteY72" fmla="*/ 4074160 h 6858000"/>
              <a:gd name="connsiteX73" fmla="*/ 1059121 w 2422397"/>
              <a:gd name="connsiteY73" fmla="*/ 3844497 h 6858000"/>
              <a:gd name="connsiteX74" fmla="*/ 1083386 w 2422397"/>
              <a:gd name="connsiteY74" fmla="*/ 3726730 h 6858000"/>
              <a:gd name="connsiteX75" fmla="*/ 1098990 w 2422397"/>
              <a:gd name="connsiteY75" fmla="*/ 3687782 h 6858000"/>
              <a:gd name="connsiteX76" fmla="*/ 1124701 w 2422397"/>
              <a:gd name="connsiteY76" fmla="*/ 3622348 h 6858000"/>
              <a:gd name="connsiteX77" fmla="*/ 1161137 w 2422397"/>
              <a:gd name="connsiteY77" fmla="*/ 3580464 h 6858000"/>
              <a:gd name="connsiteX78" fmla="*/ 1175812 w 2422397"/>
              <a:gd name="connsiteY78" fmla="*/ 3522969 h 6858000"/>
              <a:gd name="connsiteX79" fmla="*/ 1156951 w 2422397"/>
              <a:gd name="connsiteY79" fmla="*/ 3500538 h 6858000"/>
              <a:gd name="connsiteX80" fmla="*/ 1179877 w 2422397"/>
              <a:gd name="connsiteY80" fmla="*/ 3441984 h 6858000"/>
              <a:gd name="connsiteX81" fmla="*/ 1217096 w 2422397"/>
              <a:gd name="connsiteY81" fmla="*/ 3354156 h 6858000"/>
              <a:gd name="connsiteX82" fmla="*/ 1232811 w 2422397"/>
              <a:gd name="connsiteY82" fmla="*/ 3301153 h 6858000"/>
              <a:gd name="connsiteX83" fmla="*/ 1281985 w 2422397"/>
              <a:gd name="connsiteY83" fmla="*/ 3158933 h 6858000"/>
              <a:gd name="connsiteX84" fmla="*/ 1335997 w 2422397"/>
              <a:gd name="connsiteY84" fmla="*/ 3018423 h 6858000"/>
              <a:gd name="connsiteX85" fmla="*/ 1394864 w 2422397"/>
              <a:gd name="connsiteY85" fmla="*/ 2946152 h 6858000"/>
              <a:gd name="connsiteX86" fmla="*/ 1436360 w 2422397"/>
              <a:gd name="connsiteY86" fmla="*/ 2829469 h 6858000"/>
              <a:gd name="connsiteX87" fmla="*/ 1447242 w 2422397"/>
              <a:gd name="connsiteY87" fmla="*/ 2811546 h 6858000"/>
              <a:gd name="connsiteX88" fmla="*/ 1449881 w 2422397"/>
              <a:gd name="connsiteY88" fmla="*/ 2781535 h 6858000"/>
              <a:gd name="connsiteX89" fmla="*/ 1459218 w 2422397"/>
              <a:gd name="connsiteY89" fmla="*/ 2660724 h 6858000"/>
              <a:gd name="connsiteX90" fmla="*/ 1455455 w 2422397"/>
              <a:gd name="connsiteY90" fmla="*/ 2560980 h 6858000"/>
              <a:gd name="connsiteX91" fmla="*/ 1497362 w 2422397"/>
              <a:gd name="connsiteY91" fmla="*/ 2456303 h 6858000"/>
              <a:gd name="connsiteX92" fmla="*/ 1507343 w 2422397"/>
              <a:gd name="connsiteY92" fmla="*/ 2385923 h 6858000"/>
              <a:gd name="connsiteX93" fmla="*/ 1499931 w 2422397"/>
              <a:gd name="connsiteY93" fmla="*/ 2260635 h 6858000"/>
              <a:gd name="connsiteX94" fmla="*/ 1582995 w 2422397"/>
              <a:gd name="connsiteY94" fmla="*/ 2133393 h 6858000"/>
              <a:gd name="connsiteX95" fmla="*/ 1580647 w 2422397"/>
              <a:gd name="connsiteY95" fmla="*/ 2069584 h 6858000"/>
              <a:gd name="connsiteX96" fmla="*/ 1569289 w 2422397"/>
              <a:gd name="connsiteY96" fmla="*/ 2032263 h 6858000"/>
              <a:gd name="connsiteX97" fmla="*/ 1571917 w 2422397"/>
              <a:gd name="connsiteY97" fmla="*/ 1903700 h 6858000"/>
              <a:gd name="connsiteX98" fmla="*/ 1564944 w 2422397"/>
              <a:gd name="connsiteY98" fmla="*/ 1821321 h 6858000"/>
              <a:gd name="connsiteX99" fmla="*/ 1579022 w 2422397"/>
              <a:gd name="connsiteY99" fmla="*/ 1718757 h 6858000"/>
              <a:gd name="connsiteX100" fmla="*/ 1590196 w 2422397"/>
              <a:gd name="connsiteY100" fmla="*/ 1595914 h 6858000"/>
              <a:gd name="connsiteX101" fmla="*/ 1624363 w 2422397"/>
              <a:gd name="connsiteY101" fmla="*/ 1502483 h 6858000"/>
              <a:gd name="connsiteX102" fmla="*/ 1631539 w 2422397"/>
              <a:gd name="connsiteY102" fmla="*/ 1431520 h 6858000"/>
              <a:gd name="connsiteX103" fmla="*/ 1646296 w 2422397"/>
              <a:gd name="connsiteY103" fmla="*/ 1333057 h 6858000"/>
              <a:gd name="connsiteX104" fmla="*/ 1659787 w 2422397"/>
              <a:gd name="connsiteY104" fmla="*/ 1197540 h 6858000"/>
              <a:gd name="connsiteX105" fmla="*/ 1706993 w 2422397"/>
              <a:gd name="connsiteY105" fmla="*/ 1104797 h 6858000"/>
              <a:gd name="connsiteX106" fmla="*/ 1777273 w 2422397"/>
              <a:gd name="connsiteY106" fmla="*/ 916268 h 6858000"/>
              <a:gd name="connsiteX107" fmla="*/ 1850836 w 2422397"/>
              <a:gd name="connsiteY107" fmla="*/ 802826 h 6858000"/>
              <a:gd name="connsiteX108" fmla="*/ 1911831 w 2422397"/>
              <a:gd name="connsiteY108" fmla="*/ 696577 h 6858000"/>
              <a:gd name="connsiteX109" fmla="*/ 1942209 w 2422397"/>
              <a:gd name="connsiteY109" fmla="*/ 575807 h 6858000"/>
              <a:gd name="connsiteX110" fmla="*/ 1951374 w 2422397"/>
              <a:gd name="connsiteY110" fmla="*/ 556682 h 6858000"/>
              <a:gd name="connsiteX111" fmla="*/ 1951170 w 2422397"/>
              <a:gd name="connsiteY111" fmla="*/ 526639 h 6858000"/>
              <a:gd name="connsiteX112" fmla="*/ 1949059 w 2422397"/>
              <a:gd name="connsiteY112" fmla="*/ 405872 h 6858000"/>
              <a:gd name="connsiteX113" fmla="*/ 1935866 w 2422397"/>
              <a:gd name="connsiteY113" fmla="*/ 307622 h 6858000"/>
              <a:gd name="connsiteX114" fmla="*/ 1967790 w 2422397"/>
              <a:gd name="connsiteY114" fmla="*/ 198682 h 6858000"/>
              <a:gd name="connsiteX115" fmla="*/ 1971093 w 2422397"/>
              <a:gd name="connsiteY115" fmla="*/ 127747 h 6858000"/>
              <a:gd name="connsiteX116" fmla="*/ 1951841 w 2422397"/>
              <a:gd name="connsiteY116" fmla="*/ 4678 h 6858000"/>
              <a:gd name="connsiteX117" fmla="*/ 1953649 w 2422397"/>
              <a:gd name="connsiteY11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411681 w 2422397"/>
              <a:gd name="connsiteY15" fmla="*/ 6232635 h 6858000"/>
              <a:gd name="connsiteX16" fmla="*/ 466639 w 2422397"/>
              <a:gd name="connsiteY16" fmla="*/ 6218313 h 6858000"/>
              <a:gd name="connsiteX17" fmla="*/ 470822 w 2422397"/>
              <a:gd name="connsiteY17" fmla="*/ 6213220 h 6858000"/>
              <a:gd name="connsiteX18" fmla="*/ 478259 w 2422397"/>
              <a:gd name="connsiteY18" fmla="*/ 6183918 h 6858000"/>
              <a:gd name="connsiteX19" fmla="*/ 482177 w 2422397"/>
              <a:gd name="connsiteY19" fmla="*/ 6173358 h 6858000"/>
              <a:gd name="connsiteX20" fmla="*/ 482556 w 2422397"/>
              <a:gd name="connsiteY20" fmla="*/ 6173443 h 6858000"/>
              <a:gd name="connsiteX21" fmla="*/ 485673 w 2422397"/>
              <a:gd name="connsiteY21" fmla="*/ 6162875 h 6858000"/>
              <a:gd name="connsiteX22" fmla="*/ 497360 w 2422397"/>
              <a:gd name="connsiteY22" fmla="*/ 6106789 h 6858000"/>
              <a:gd name="connsiteX23" fmla="*/ 547843 w 2422397"/>
              <a:gd name="connsiteY23" fmla="*/ 6075666 h 6858000"/>
              <a:gd name="connsiteX24" fmla="*/ 562259 w 2422397"/>
              <a:gd name="connsiteY24" fmla="*/ 6054865 h 6858000"/>
              <a:gd name="connsiteX25" fmla="*/ 571463 w 2422397"/>
              <a:gd name="connsiteY25" fmla="*/ 6045606 h 6858000"/>
              <a:gd name="connsiteX26" fmla="*/ 573012 w 2422397"/>
              <a:gd name="connsiteY26" fmla="*/ 6046223 h 6858000"/>
              <a:gd name="connsiteX27" fmla="*/ 584071 w 2422397"/>
              <a:gd name="connsiteY27" fmla="*/ 5992286 h 6858000"/>
              <a:gd name="connsiteX28" fmla="*/ 587812 w 2422397"/>
              <a:gd name="connsiteY28" fmla="*/ 5987907 h 6858000"/>
              <a:gd name="connsiteX29" fmla="*/ 592115 w 2422397"/>
              <a:gd name="connsiteY29" fmla="*/ 5949187 h 6858000"/>
              <a:gd name="connsiteX30" fmla="*/ 595889 w 2422397"/>
              <a:gd name="connsiteY30" fmla="*/ 5931081 h 6858000"/>
              <a:gd name="connsiteX31" fmla="*/ 593758 w 2422397"/>
              <a:gd name="connsiteY31" fmla="*/ 5922047 h 6858000"/>
              <a:gd name="connsiteX32" fmla="*/ 600949 w 2422397"/>
              <a:gd name="connsiteY32" fmla="*/ 5897316 h 6858000"/>
              <a:gd name="connsiteX33" fmla="*/ 602981 w 2422397"/>
              <a:gd name="connsiteY33" fmla="*/ 5895955 h 6858000"/>
              <a:gd name="connsiteX34" fmla="*/ 604430 w 2422397"/>
              <a:gd name="connsiteY34" fmla="*/ 5870052 h 6858000"/>
              <a:gd name="connsiteX35" fmla="*/ 600218 w 2422397"/>
              <a:gd name="connsiteY35" fmla="*/ 5841702 h 6858000"/>
              <a:gd name="connsiteX36" fmla="*/ 678370 w 2422397"/>
              <a:gd name="connsiteY36" fmla="*/ 5652188 h 6858000"/>
              <a:gd name="connsiteX37" fmla="*/ 694129 w 2422397"/>
              <a:gd name="connsiteY37" fmla="*/ 5471630 h 6858000"/>
              <a:gd name="connsiteX38" fmla="*/ 723657 w 2422397"/>
              <a:gd name="connsiteY38" fmla="*/ 5356170 h 6858000"/>
              <a:gd name="connsiteX39" fmla="*/ 723661 w 2422397"/>
              <a:gd name="connsiteY39" fmla="*/ 5356076 h 6858000"/>
              <a:gd name="connsiteX40" fmla="*/ 720651 w 2422397"/>
              <a:gd name="connsiteY40" fmla="*/ 5331990 h 6858000"/>
              <a:gd name="connsiteX41" fmla="*/ 725358 w 2422397"/>
              <a:gd name="connsiteY41" fmla="*/ 5309193 h 6858000"/>
              <a:gd name="connsiteX42" fmla="*/ 726926 w 2422397"/>
              <a:gd name="connsiteY42" fmla="*/ 5311182 h 6858000"/>
              <a:gd name="connsiteX43" fmla="*/ 727761 w 2422397"/>
              <a:gd name="connsiteY43" fmla="*/ 5304702 h 6858000"/>
              <a:gd name="connsiteX44" fmla="*/ 732974 w 2422397"/>
              <a:gd name="connsiteY44" fmla="*/ 5303522 h 6858000"/>
              <a:gd name="connsiteX45" fmla="*/ 762873 w 2422397"/>
              <a:gd name="connsiteY45" fmla="*/ 5269094 h 6858000"/>
              <a:gd name="connsiteX46" fmla="*/ 784867 w 2422397"/>
              <a:gd name="connsiteY46" fmla="*/ 5235785 h 6858000"/>
              <a:gd name="connsiteX47" fmla="*/ 796271 w 2422397"/>
              <a:gd name="connsiteY47" fmla="*/ 5175473 h 6858000"/>
              <a:gd name="connsiteX48" fmla="*/ 821529 w 2422397"/>
              <a:gd name="connsiteY48" fmla="*/ 5012929 h 6858000"/>
              <a:gd name="connsiteX49" fmla="*/ 846340 w 2422397"/>
              <a:gd name="connsiteY49" fmla="*/ 4944976 h 6858000"/>
              <a:gd name="connsiteX50" fmla="*/ 840157 w 2422397"/>
              <a:gd name="connsiteY50" fmla="*/ 4872869 h 6858000"/>
              <a:gd name="connsiteX51" fmla="*/ 855718 w 2422397"/>
              <a:gd name="connsiteY51" fmla="*/ 4850916 h 6858000"/>
              <a:gd name="connsiteX52" fmla="*/ 858709 w 2422397"/>
              <a:gd name="connsiteY52" fmla="*/ 4847264 h 6858000"/>
              <a:gd name="connsiteX53" fmla="*/ 863990 w 2422397"/>
              <a:gd name="connsiteY53" fmla="*/ 4829718 h 6858000"/>
              <a:gd name="connsiteX54" fmla="*/ 873842 w 2422397"/>
              <a:gd name="connsiteY54" fmla="*/ 4828439 h 6858000"/>
              <a:gd name="connsiteX55" fmla="*/ 887779 w 2422397"/>
              <a:gd name="connsiteY55" fmla="*/ 4804655 h 6858000"/>
              <a:gd name="connsiteX56" fmla="*/ 893894 w 2422397"/>
              <a:gd name="connsiteY56" fmla="*/ 4777060 h 6858000"/>
              <a:gd name="connsiteX57" fmla="*/ 883546 w 2422397"/>
              <a:gd name="connsiteY57" fmla="*/ 4777089 h 6858000"/>
              <a:gd name="connsiteX58" fmla="*/ 883812 w 2422397"/>
              <a:gd name="connsiteY58" fmla="*/ 4774559 h 6858000"/>
              <a:gd name="connsiteX59" fmla="*/ 903401 w 2422397"/>
              <a:gd name="connsiteY59" fmla="*/ 4679442 h 6858000"/>
              <a:gd name="connsiteX60" fmla="*/ 916253 w 2422397"/>
              <a:gd name="connsiteY60" fmla="*/ 4651970 h 6858000"/>
              <a:gd name="connsiteX61" fmla="*/ 922608 w 2422397"/>
              <a:gd name="connsiteY61" fmla="*/ 4649785 h 6858000"/>
              <a:gd name="connsiteX62" fmla="*/ 924139 w 2422397"/>
              <a:gd name="connsiteY62" fmla="*/ 4631605 h 6858000"/>
              <a:gd name="connsiteX63" fmla="*/ 920872 w 2422397"/>
              <a:gd name="connsiteY63" fmla="*/ 4609075 h 6858000"/>
              <a:gd name="connsiteX64" fmla="*/ 941607 w 2422397"/>
              <a:gd name="connsiteY64" fmla="*/ 4514226 h 6858000"/>
              <a:gd name="connsiteX65" fmla="*/ 957889 w 2422397"/>
              <a:gd name="connsiteY65" fmla="*/ 4481699 h 6858000"/>
              <a:gd name="connsiteX66" fmla="*/ 974975 w 2422397"/>
              <a:gd name="connsiteY66" fmla="*/ 4433921 h 6858000"/>
              <a:gd name="connsiteX67" fmla="*/ 1011638 w 2422397"/>
              <a:gd name="connsiteY67" fmla="*/ 4352312 h 6858000"/>
              <a:gd name="connsiteX68" fmla="*/ 1049579 w 2422397"/>
              <a:gd name="connsiteY68" fmla="*/ 4237953 h 6858000"/>
              <a:gd name="connsiteX69" fmla="*/ 1041314 w 2422397"/>
              <a:gd name="connsiteY69" fmla="*/ 4139706 h 6858000"/>
              <a:gd name="connsiteX70" fmla="*/ 1049328 w 2422397"/>
              <a:gd name="connsiteY70" fmla="*/ 4134671 h 6858000"/>
              <a:gd name="connsiteX71" fmla="*/ 1061133 w 2422397"/>
              <a:gd name="connsiteY71" fmla="*/ 4074160 h 6858000"/>
              <a:gd name="connsiteX72" fmla="*/ 1059121 w 2422397"/>
              <a:gd name="connsiteY72" fmla="*/ 3844497 h 6858000"/>
              <a:gd name="connsiteX73" fmla="*/ 1083386 w 2422397"/>
              <a:gd name="connsiteY73" fmla="*/ 3726730 h 6858000"/>
              <a:gd name="connsiteX74" fmla="*/ 1098990 w 2422397"/>
              <a:gd name="connsiteY74" fmla="*/ 3687782 h 6858000"/>
              <a:gd name="connsiteX75" fmla="*/ 1124701 w 2422397"/>
              <a:gd name="connsiteY75" fmla="*/ 3622348 h 6858000"/>
              <a:gd name="connsiteX76" fmla="*/ 1161137 w 2422397"/>
              <a:gd name="connsiteY76" fmla="*/ 3580464 h 6858000"/>
              <a:gd name="connsiteX77" fmla="*/ 1175812 w 2422397"/>
              <a:gd name="connsiteY77" fmla="*/ 3522969 h 6858000"/>
              <a:gd name="connsiteX78" fmla="*/ 1156951 w 2422397"/>
              <a:gd name="connsiteY78" fmla="*/ 3500538 h 6858000"/>
              <a:gd name="connsiteX79" fmla="*/ 1179877 w 2422397"/>
              <a:gd name="connsiteY79" fmla="*/ 3441984 h 6858000"/>
              <a:gd name="connsiteX80" fmla="*/ 1217096 w 2422397"/>
              <a:gd name="connsiteY80" fmla="*/ 3354156 h 6858000"/>
              <a:gd name="connsiteX81" fmla="*/ 1232811 w 2422397"/>
              <a:gd name="connsiteY81" fmla="*/ 3301153 h 6858000"/>
              <a:gd name="connsiteX82" fmla="*/ 1281985 w 2422397"/>
              <a:gd name="connsiteY82" fmla="*/ 3158933 h 6858000"/>
              <a:gd name="connsiteX83" fmla="*/ 1335997 w 2422397"/>
              <a:gd name="connsiteY83" fmla="*/ 3018423 h 6858000"/>
              <a:gd name="connsiteX84" fmla="*/ 1394864 w 2422397"/>
              <a:gd name="connsiteY84" fmla="*/ 2946152 h 6858000"/>
              <a:gd name="connsiteX85" fmla="*/ 1436360 w 2422397"/>
              <a:gd name="connsiteY85" fmla="*/ 2829469 h 6858000"/>
              <a:gd name="connsiteX86" fmla="*/ 1447242 w 2422397"/>
              <a:gd name="connsiteY86" fmla="*/ 2811546 h 6858000"/>
              <a:gd name="connsiteX87" fmla="*/ 1449881 w 2422397"/>
              <a:gd name="connsiteY87" fmla="*/ 2781535 h 6858000"/>
              <a:gd name="connsiteX88" fmla="*/ 1459218 w 2422397"/>
              <a:gd name="connsiteY88" fmla="*/ 2660724 h 6858000"/>
              <a:gd name="connsiteX89" fmla="*/ 1455455 w 2422397"/>
              <a:gd name="connsiteY89" fmla="*/ 2560980 h 6858000"/>
              <a:gd name="connsiteX90" fmla="*/ 1497362 w 2422397"/>
              <a:gd name="connsiteY90" fmla="*/ 2456303 h 6858000"/>
              <a:gd name="connsiteX91" fmla="*/ 1507343 w 2422397"/>
              <a:gd name="connsiteY91" fmla="*/ 2385923 h 6858000"/>
              <a:gd name="connsiteX92" fmla="*/ 1499931 w 2422397"/>
              <a:gd name="connsiteY92" fmla="*/ 2260635 h 6858000"/>
              <a:gd name="connsiteX93" fmla="*/ 1582995 w 2422397"/>
              <a:gd name="connsiteY93" fmla="*/ 2133393 h 6858000"/>
              <a:gd name="connsiteX94" fmla="*/ 1580647 w 2422397"/>
              <a:gd name="connsiteY94" fmla="*/ 2069584 h 6858000"/>
              <a:gd name="connsiteX95" fmla="*/ 1569289 w 2422397"/>
              <a:gd name="connsiteY95" fmla="*/ 2032263 h 6858000"/>
              <a:gd name="connsiteX96" fmla="*/ 1571917 w 2422397"/>
              <a:gd name="connsiteY96" fmla="*/ 1903700 h 6858000"/>
              <a:gd name="connsiteX97" fmla="*/ 1564944 w 2422397"/>
              <a:gd name="connsiteY97" fmla="*/ 1821321 h 6858000"/>
              <a:gd name="connsiteX98" fmla="*/ 1579022 w 2422397"/>
              <a:gd name="connsiteY98" fmla="*/ 1718757 h 6858000"/>
              <a:gd name="connsiteX99" fmla="*/ 1590196 w 2422397"/>
              <a:gd name="connsiteY99" fmla="*/ 1595914 h 6858000"/>
              <a:gd name="connsiteX100" fmla="*/ 1624363 w 2422397"/>
              <a:gd name="connsiteY100" fmla="*/ 1502483 h 6858000"/>
              <a:gd name="connsiteX101" fmla="*/ 1631539 w 2422397"/>
              <a:gd name="connsiteY101" fmla="*/ 1431520 h 6858000"/>
              <a:gd name="connsiteX102" fmla="*/ 1646296 w 2422397"/>
              <a:gd name="connsiteY102" fmla="*/ 1333057 h 6858000"/>
              <a:gd name="connsiteX103" fmla="*/ 1659787 w 2422397"/>
              <a:gd name="connsiteY103" fmla="*/ 1197540 h 6858000"/>
              <a:gd name="connsiteX104" fmla="*/ 1706993 w 2422397"/>
              <a:gd name="connsiteY104" fmla="*/ 1104797 h 6858000"/>
              <a:gd name="connsiteX105" fmla="*/ 1777273 w 2422397"/>
              <a:gd name="connsiteY105" fmla="*/ 916268 h 6858000"/>
              <a:gd name="connsiteX106" fmla="*/ 1850836 w 2422397"/>
              <a:gd name="connsiteY106" fmla="*/ 802826 h 6858000"/>
              <a:gd name="connsiteX107" fmla="*/ 1911831 w 2422397"/>
              <a:gd name="connsiteY107" fmla="*/ 696577 h 6858000"/>
              <a:gd name="connsiteX108" fmla="*/ 1942209 w 2422397"/>
              <a:gd name="connsiteY108" fmla="*/ 575807 h 6858000"/>
              <a:gd name="connsiteX109" fmla="*/ 1951374 w 2422397"/>
              <a:gd name="connsiteY109" fmla="*/ 556682 h 6858000"/>
              <a:gd name="connsiteX110" fmla="*/ 1951170 w 2422397"/>
              <a:gd name="connsiteY110" fmla="*/ 526639 h 6858000"/>
              <a:gd name="connsiteX111" fmla="*/ 1949059 w 2422397"/>
              <a:gd name="connsiteY111" fmla="*/ 405872 h 6858000"/>
              <a:gd name="connsiteX112" fmla="*/ 1935866 w 2422397"/>
              <a:gd name="connsiteY112" fmla="*/ 307622 h 6858000"/>
              <a:gd name="connsiteX113" fmla="*/ 1967790 w 2422397"/>
              <a:gd name="connsiteY113" fmla="*/ 198682 h 6858000"/>
              <a:gd name="connsiteX114" fmla="*/ 1971093 w 2422397"/>
              <a:gd name="connsiteY114" fmla="*/ 127747 h 6858000"/>
              <a:gd name="connsiteX115" fmla="*/ 1951841 w 2422397"/>
              <a:gd name="connsiteY115" fmla="*/ 4678 h 6858000"/>
              <a:gd name="connsiteX116" fmla="*/ 1953649 w 2422397"/>
              <a:gd name="connsiteY116"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66639 w 2422397"/>
              <a:gd name="connsiteY16" fmla="*/ 6218313 h 6858000"/>
              <a:gd name="connsiteX17" fmla="*/ 470822 w 2422397"/>
              <a:gd name="connsiteY17" fmla="*/ 6213220 h 6858000"/>
              <a:gd name="connsiteX18" fmla="*/ 478259 w 2422397"/>
              <a:gd name="connsiteY18" fmla="*/ 6183918 h 6858000"/>
              <a:gd name="connsiteX19" fmla="*/ 482177 w 2422397"/>
              <a:gd name="connsiteY19" fmla="*/ 6173358 h 6858000"/>
              <a:gd name="connsiteX20" fmla="*/ 482556 w 2422397"/>
              <a:gd name="connsiteY20" fmla="*/ 6173443 h 6858000"/>
              <a:gd name="connsiteX21" fmla="*/ 485673 w 2422397"/>
              <a:gd name="connsiteY21" fmla="*/ 6162875 h 6858000"/>
              <a:gd name="connsiteX22" fmla="*/ 497360 w 2422397"/>
              <a:gd name="connsiteY22" fmla="*/ 6106789 h 6858000"/>
              <a:gd name="connsiteX23" fmla="*/ 547843 w 2422397"/>
              <a:gd name="connsiteY23" fmla="*/ 6075666 h 6858000"/>
              <a:gd name="connsiteX24" fmla="*/ 562259 w 2422397"/>
              <a:gd name="connsiteY24" fmla="*/ 6054865 h 6858000"/>
              <a:gd name="connsiteX25" fmla="*/ 571463 w 2422397"/>
              <a:gd name="connsiteY25" fmla="*/ 6045606 h 6858000"/>
              <a:gd name="connsiteX26" fmla="*/ 573012 w 2422397"/>
              <a:gd name="connsiteY26" fmla="*/ 6046223 h 6858000"/>
              <a:gd name="connsiteX27" fmla="*/ 584071 w 2422397"/>
              <a:gd name="connsiteY27" fmla="*/ 5992286 h 6858000"/>
              <a:gd name="connsiteX28" fmla="*/ 587812 w 2422397"/>
              <a:gd name="connsiteY28" fmla="*/ 5987907 h 6858000"/>
              <a:gd name="connsiteX29" fmla="*/ 592115 w 2422397"/>
              <a:gd name="connsiteY29" fmla="*/ 5949187 h 6858000"/>
              <a:gd name="connsiteX30" fmla="*/ 595889 w 2422397"/>
              <a:gd name="connsiteY30" fmla="*/ 5931081 h 6858000"/>
              <a:gd name="connsiteX31" fmla="*/ 593758 w 2422397"/>
              <a:gd name="connsiteY31" fmla="*/ 5922047 h 6858000"/>
              <a:gd name="connsiteX32" fmla="*/ 600949 w 2422397"/>
              <a:gd name="connsiteY32" fmla="*/ 5897316 h 6858000"/>
              <a:gd name="connsiteX33" fmla="*/ 602981 w 2422397"/>
              <a:gd name="connsiteY33" fmla="*/ 5895955 h 6858000"/>
              <a:gd name="connsiteX34" fmla="*/ 604430 w 2422397"/>
              <a:gd name="connsiteY34" fmla="*/ 5870052 h 6858000"/>
              <a:gd name="connsiteX35" fmla="*/ 600218 w 2422397"/>
              <a:gd name="connsiteY35" fmla="*/ 5841702 h 6858000"/>
              <a:gd name="connsiteX36" fmla="*/ 678370 w 2422397"/>
              <a:gd name="connsiteY36" fmla="*/ 5652188 h 6858000"/>
              <a:gd name="connsiteX37" fmla="*/ 694129 w 2422397"/>
              <a:gd name="connsiteY37" fmla="*/ 5471630 h 6858000"/>
              <a:gd name="connsiteX38" fmla="*/ 723657 w 2422397"/>
              <a:gd name="connsiteY38" fmla="*/ 5356170 h 6858000"/>
              <a:gd name="connsiteX39" fmla="*/ 723661 w 2422397"/>
              <a:gd name="connsiteY39" fmla="*/ 5356076 h 6858000"/>
              <a:gd name="connsiteX40" fmla="*/ 720651 w 2422397"/>
              <a:gd name="connsiteY40" fmla="*/ 5331990 h 6858000"/>
              <a:gd name="connsiteX41" fmla="*/ 725358 w 2422397"/>
              <a:gd name="connsiteY41" fmla="*/ 5309193 h 6858000"/>
              <a:gd name="connsiteX42" fmla="*/ 726926 w 2422397"/>
              <a:gd name="connsiteY42" fmla="*/ 5311182 h 6858000"/>
              <a:gd name="connsiteX43" fmla="*/ 727761 w 2422397"/>
              <a:gd name="connsiteY43" fmla="*/ 5304702 h 6858000"/>
              <a:gd name="connsiteX44" fmla="*/ 732974 w 2422397"/>
              <a:gd name="connsiteY44" fmla="*/ 5303522 h 6858000"/>
              <a:gd name="connsiteX45" fmla="*/ 762873 w 2422397"/>
              <a:gd name="connsiteY45" fmla="*/ 5269094 h 6858000"/>
              <a:gd name="connsiteX46" fmla="*/ 784867 w 2422397"/>
              <a:gd name="connsiteY46" fmla="*/ 5235785 h 6858000"/>
              <a:gd name="connsiteX47" fmla="*/ 796271 w 2422397"/>
              <a:gd name="connsiteY47" fmla="*/ 5175473 h 6858000"/>
              <a:gd name="connsiteX48" fmla="*/ 821529 w 2422397"/>
              <a:gd name="connsiteY48" fmla="*/ 5012929 h 6858000"/>
              <a:gd name="connsiteX49" fmla="*/ 846340 w 2422397"/>
              <a:gd name="connsiteY49" fmla="*/ 4944976 h 6858000"/>
              <a:gd name="connsiteX50" fmla="*/ 840157 w 2422397"/>
              <a:gd name="connsiteY50" fmla="*/ 4872869 h 6858000"/>
              <a:gd name="connsiteX51" fmla="*/ 855718 w 2422397"/>
              <a:gd name="connsiteY51" fmla="*/ 4850916 h 6858000"/>
              <a:gd name="connsiteX52" fmla="*/ 858709 w 2422397"/>
              <a:gd name="connsiteY52" fmla="*/ 4847264 h 6858000"/>
              <a:gd name="connsiteX53" fmla="*/ 863990 w 2422397"/>
              <a:gd name="connsiteY53" fmla="*/ 4829718 h 6858000"/>
              <a:gd name="connsiteX54" fmla="*/ 873842 w 2422397"/>
              <a:gd name="connsiteY54" fmla="*/ 4828439 h 6858000"/>
              <a:gd name="connsiteX55" fmla="*/ 887779 w 2422397"/>
              <a:gd name="connsiteY55" fmla="*/ 4804655 h 6858000"/>
              <a:gd name="connsiteX56" fmla="*/ 893894 w 2422397"/>
              <a:gd name="connsiteY56" fmla="*/ 4777060 h 6858000"/>
              <a:gd name="connsiteX57" fmla="*/ 883546 w 2422397"/>
              <a:gd name="connsiteY57" fmla="*/ 4777089 h 6858000"/>
              <a:gd name="connsiteX58" fmla="*/ 883812 w 2422397"/>
              <a:gd name="connsiteY58" fmla="*/ 4774559 h 6858000"/>
              <a:gd name="connsiteX59" fmla="*/ 903401 w 2422397"/>
              <a:gd name="connsiteY59" fmla="*/ 4679442 h 6858000"/>
              <a:gd name="connsiteX60" fmla="*/ 916253 w 2422397"/>
              <a:gd name="connsiteY60" fmla="*/ 4651970 h 6858000"/>
              <a:gd name="connsiteX61" fmla="*/ 922608 w 2422397"/>
              <a:gd name="connsiteY61" fmla="*/ 4649785 h 6858000"/>
              <a:gd name="connsiteX62" fmla="*/ 924139 w 2422397"/>
              <a:gd name="connsiteY62" fmla="*/ 4631605 h 6858000"/>
              <a:gd name="connsiteX63" fmla="*/ 920872 w 2422397"/>
              <a:gd name="connsiteY63" fmla="*/ 4609075 h 6858000"/>
              <a:gd name="connsiteX64" fmla="*/ 941607 w 2422397"/>
              <a:gd name="connsiteY64" fmla="*/ 4514226 h 6858000"/>
              <a:gd name="connsiteX65" fmla="*/ 957889 w 2422397"/>
              <a:gd name="connsiteY65" fmla="*/ 4481699 h 6858000"/>
              <a:gd name="connsiteX66" fmla="*/ 974975 w 2422397"/>
              <a:gd name="connsiteY66" fmla="*/ 4433921 h 6858000"/>
              <a:gd name="connsiteX67" fmla="*/ 1011638 w 2422397"/>
              <a:gd name="connsiteY67" fmla="*/ 4352312 h 6858000"/>
              <a:gd name="connsiteX68" fmla="*/ 1049579 w 2422397"/>
              <a:gd name="connsiteY68" fmla="*/ 4237953 h 6858000"/>
              <a:gd name="connsiteX69" fmla="*/ 1041314 w 2422397"/>
              <a:gd name="connsiteY69" fmla="*/ 4139706 h 6858000"/>
              <a:gd name="connsiteX70" fmla="*/ 1049328 w 2422397"/>
              <a:gd name="connsiteY70" fmla="*/ 4134671 h 6858000"/>
              <a:gd name="connsiteX71" fmla="*/ 1061133 w 2422397"/>
              <a:gd name="connsiteY71" fmla="*/ 4074160 h 6858000"/>
              <a:gd name="connsiteX72" fmla="*/ 1059121 w 2422397"/>
              <a:gd name="connsiteY72" fmla="*/ 3844497 h 6858000"/>
              <a:gd name="connsiteX73" fmla="*/ 1083386 w 2422397"/>
              <a:gd name="connsiteY73" fmla="*/ 3726730 h 6858000"/>
              <a:gd name="connsiteX74" fmla="*/ 1098990 w 2422397"/>
              <a:gd name="connsiteY74" fmla="*/ 3687782 h 6858000"/>
              <a:gd name="connsiteX75" fmla="*/ 1124701 w 2422397"/>
              <a:gd name="connsiteY75" fmla="*/ 3622348 h 6858000"/>
              <a:gd name="connsiteX76" fmla="*/ 1161137 w 2422397"/>
              <a:gd name="connsiteY76" fmla="*/ 3580464 h 6858000"/>
              <a:gd name="connsiteX77" fmla="*/ 1175812 w 2422397"/>
              <a:gd name="connsiteY77" fmla="*/ 3522969 h 6858000"/>
              <a:gd name="connsiteX78" fmla="*/ 1156951 w 2422397"/>
              <a:gd name="connsiteY78" fmla="*/ 3500538 h 6858000"/>
              <a:gd name="connsiteX79" fmla="*/ 1179877 w 2422397"/>
              <a:gd name="connsiteY79" fmla="*/ 3441984 h 6858000"/>
              <a:gd name="connsiteX80" fmla="*/ 1217096 w 2422397"/>
              <a:gd name="connsiteY80" fmla="*/ 3354156 h 6858000"/>
              <a:gd name="connsiteX81" fmla="*/ 1232811 w 2422397"/>
              <a:gd name="connsiteY81" fmla="*/ 3301153 h 6858000"/>
              <a:gd name="connsiteX82" fmla="*/ 1281985 w 2422397"/>
              <a:gd name="connsiteY82" fmla="*/ 3158933 h 6858000"/>
              <a:gd name="connsiteX83" fmla="*/ 1335997 w 2422397"/>
              <a:gd name="connsiteY83" fmla="*/ 3018423 h 6858000"/>
              <a:gd name="connsiteX84" fmla="*/ 1394864 w 2422397"/>
              <a:gd name="connsiteY84" fmla="*/ 2946152 h 6858000"/>
              <a:gd name="connsiteX85" fmla="*/ 1436360 w 2422397"/>
              <a:gd name="connsiteY85" fmla="*/ 2829469 h 6858000"/>
              <a:gd name="connsiteX86" fmla="*/ 1447242 w 2422397"/>
              <a:gd name="connsiteY86" fmla="*/ 2811546 h 6858000"/>
              <a:gd name="connsiteX87" fmla="*/ 1449881 w 2422397"/>
              <a:gd name="connsiteY87" fmla="*/ 2781535 h 6858000"/>
              <a:gd name="connsiteX88" fmla="*/ 1459218 w 2422397"/>
              <a:gd name="connsiteY88" fmla="*/ 2660724 h 6858000"/>
              <a:gd name="connsiteX89" fmla="*/ 1455455 w 2422397"/>
              <a:gd name="connsiteY89" fmla="*/ 2560980 h 6858000"/>
              <a:gd name="connsiteX90" fmla="*/ 1497362 w 2422397"/>
              <a:gd name="connsiteY90" fmla="*/ 2456303 h 6858000"/>
              <a:gd name="connsiteX91" fmla="*/ 1507343 w 2422397"/>
              <a:gd name="connsiteY91" fmla="*/ 2385923 h 6858000"/>
              <a:gd name="connsiteX92" fmla="*/ 1499931 w 2422397"/>
              <a:gd name="connsiteY92" fmla="*/ 2260635 h 6858000"/>
              <a:gd name="connsiteX93" fmla="*/ 1582995 w 2422397"/>
              <a:gd name="connsiteY93" fmla="*/ 2133393 h 6858000"/>
              <a:gd name="connsiteX94" fmla="*/ 1580647 w 2422397"/>
              <a:gd name="connsiteY94" fmla="*/ 2069584 h 6858000"/>
              <a:gd name="connsiteX95" fmla="*/ 1569289 w 2422397"/>
              <a:gd name="connsiteY95" fmla="*/ 2032263 h 6858000"/>
              <a:gd name="connsiteX96" fmla="*/ 1571917 w 2422397"/>
              <a:gd name="connsiteY96" fmla="*/ 1903700 h 6858000"/>
              <a:gd name="connsiteX97" fmla="*/ 1564944 w 2422397"/>
              <a:gd name="connsiteY97" fmla="*/ 1821321 h 6858000"/>
              <a:gd name="connsiteX98" fmla="*/ 1579022 w 2422397"/>
              <a:gd name="connsiteY98" fmla="*/ 1718757 h 6858000"/>
              <a:gd name="connsiteX99" fmla="*/ 1590196 w 2422397"/>
              <a:gd name="connsiteY99" fmla="*/ 1595914 h 6858000"/>
              <a:gd name="connsiteX100" fmla="*/ 1624363 w 2422397"/>
              <a:gd name="connsiteY100" fmla="*/ 1502483 h 6858000"/>
              <a:gd name="connsiteX101" fmla="*/ 1631539 w 2422397"/>
              <a:gd name="connsiteY101" fmla="*/ 1431520 h 6858000"/>
              <a:gd name="connsiteX102" fmla="*/ 1646296 w 2422397"/>
              <a:gd name="connsiteY102" fmla="*/ 1333057 h 6858000"/>
              <a:gd name="connsiteX103" fmla="*/ 1659787 w 2422397"/>
              <a:gd name="connsiteY103" fmla="*/ 1197540 h 6858000"/>
              <a:gd name="connsiteX104" fmla="*/ 1706993 w 2422397"/>
              <a:gd name="connsiteY104" fmla="*/ 1104797 h 6858000"/>
              <a:gd name="connsiteX105" fmla="*/ 1777273 w 2422397"/>
              <a:gd name="connsiteY105" fmla="*/ 916268 h 6858000"/>
              <a:gd name="connsiteX106" fmla="*/ 1850836 w 2422397"/>
              <a:gd name="connsiteY106" fmla="*/ 802826 h 6858000"/>
              <a:gd name="connsiteX107" fmla="*/ 1911831 w 2422397"/>
              <a:gd name="connsiteY107" fmla="*/ 696577 h 6858000"/>
              <a:gd name="connsiteX108" fmla="*/ 1942209 w 2422397"/>
              <a:gd name="connsiteY108" fmla="*/ 575807 h 6858000"/>
              <a:gd name="connsiteX109" fmla="*/ 1951374 w 2422397"/>
              <a:gd name="connsiteY109" fmla="*/ 556682 h 6858000"/>
              <a:gd name="connsiteX110" fmla="*/ 1951170 w 2422397"/>
              <a:gd name="connsiteY110" fmla="*/ 526639 h 6858000"/>
              <a:gd name="connsiteX111" fmla="*/ 1949059 w 2422397"/>
              <a:gd name="connsiteY111" fmla="*/ 405872 h 6858000"/>
              <a:gd name="connsiteX112" fmla="*/ 1935866 w 2422397"/>
              <a:gd name="connsiteY112" fmla="*/ 307622 h 6858000"/>
              <a:gd name="connsiteX113" fmla="*/ 1967790 w 2422397"/>
              <a:gd name="connsiteY113" fmla="*/ 198682 h 6858000"/>
              <a:gd name="connsiteX114" fmla="*/ 1971093 w 2422397"/>
              <a:gd name="connsiteY114" fmla="*/ 127747 h 6858000"/>
              <a:gd name="connsiteX115" fmla="*/ 1951841 w 2422397"/>
              <a:gd name="connsiteY115" fmla="*/ 4678 h 6858000"/>
              <a:gd name="connsiteX116" fmla="*/ 1953649 w 2422397"/>
              <a:gd name="connsiteY116"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6663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497360 w 2422397"/>
              <a:gd name="connsiteY21" fmla="*/ 6106789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00218 w 2422397"/>
              <a:gd name="connsiteY34" fmla="*/ 5841702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82995 w 2422397"/>
              <a:gd name="connsiteY92" fmla="*/ 2133393 h 6858000"/>
              <a:gd name="connsiteX93" fmla="*/ 1580647 w 2422397"/>
              <a:gd name="connsiteY93" fmla="*/ 2069584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497360 w 2422397"/>
              <a:gd name="connsiteY21" fmla="*/ 6106789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00218 w 2422397"/>
              <a:gd name="connsiteY34" fmla="*/ 5841702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82995 w 2422397"/>
              <a:gd name="connsiteY92" fmla="*/ 2133393 h 6858000"/>
              <a:gd name="connsiteX93" fmla="*/ 1580647 w 2422397"/>
              <a:gd name="connsiteY93" fmla="*/ 2069584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00218 w 2422397"/>
              <a:gd name="connsiteY34" fmla="*/ 5841702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82995 w 2422397"/>
              <a:gd name="connsiteY92" fmla="*/ 2133393 h 6858000"/>
              <a:gd name="connsiteX93" fmla="*/ 1580647 w 2422397"/>
              <a:gd name="connsiteY93" fmla="*/ 2069584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82995 w 2422397"/>
              <a:gd name="connsiteY92" fmla="*/ 2133393 h 6858000"/>
              <a:gd name="connsiteX93" fmla="*/ 1580647 w 2422397"/>
              <a:gd name="connsiteY93" fmla="*/ 2069584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69381 w 2422397"/>
              <a:gd name="connsiteY92" fmla="*/ 2165158 h 6858000"/>
              <a:gd name="connsiteX93" fmla="*/ 1580647 w 2422397"/>
              <a:gd name="connsiteY93" fmla="*/ 2069584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69381 w 2422397"/>
              <a:gd name="connsiteY92" fmla="*/ 2165158 h 6858000"/>
              <a:gd name="connsiteX93" fmla="*/ 1576109 w 2422397"/>
              <a:gd name="connsiteY93" fmla="*/ 2078660 h 6858000"/>
              <a:gd name="connsiteX94" fmla="*/ 1569289 w 2422397"/>
              <a:gd name="connsiteY94" fmla="*/ 2032263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499931 w 2422397"/>
              <a:gd name="connsiteY91" fmla="*/ 2260635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540772 w 2422397"/>
              <a:gd name="connsiteY91" fmla="*/ 2256097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35866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540772 w 2422397"/>
              <a:gd name="connsiteY91" fmla="*/ 2256097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59787 w 2422397"/>
              <a:gd name="connsiteY102" fmla="*/ 1197540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54018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540772 w 2422397"/>
              <a:gd name="connsiteY91" fmla="*/ 2256097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96091 w 2422397"/>
              <a:gd name="connsiteY102" fmla="*/ 1202078 h 6858000"/>
              <a:gd name="connsiteX103" fmla="*/ 1706993 w 2422397"/>
              <a:gd name="connsiteY103" fmla="*/ 1104797 h 6858000"/>
              <a:gd name="connsiteX104" fmla="*/ 1777273 w 2422397"/>
              <a:gd name="connsiteY104" fmla="*/ 916268 h 6858000"/>
              <a:gd name="connsiteX105" fmla="*/ 1850836 w 2422397"/>
              <a:gd name="connsiteY105" fmla="*/ 80282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54018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540772 w 2422397"/>
              <a:gd name="connsiteY91" fmla="*/ 2256097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96091 w 2422397"/>
              <a:gd name="connsiteY102" fmla="*/ 1202078 h 6858000"/>
              <a:gd name="connsiteX103" fmla="*/ 1706993 w 2422397"/>
              <a:gd name="connsiteY103" fmla="*/ 1104797 h 6858000"/>
              <a:gd name="connsiteX104" fmla="*/ 1777273 w 2422397"/>
              <a:gd name="connsiteY104" fmla="*/ 916268 h 6858000"/>
              <a:gd name="connsiteX105" fmla="*/ 1850836 w 2422397"/>
              <a:gd name="connsiteY105" fmla="*/ 82551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54018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41607 w 2422397"/>
              <a:gd name="connsiteY63" fmla="*/ 4514226 h 6858000"/>
              <a:gd name="connsiteX64" fmla="*/ 957889 w 2422397"/>
              <a:gd name="connsiteY64" fmla="*/ 4481699 h 6858000"/>
              <a:gd name="connsiteX65" fmla="*/ 974975 w 2422397"/>
              <a:gd name="connsiteY65" fmla="*/ 4433921 h 6858000"/>
              <a:gd name="connsiteX66" fmla="*/ 1011638 w 2422397"/>
              <a:gd name="connsiteY66" fmla="*/ 4352312 h 6858000"/>
              <a:gd name="connsiteX67" fmla="*/ 1049579 w 2422397"/>
              <a:gd name="connsiteY67" fmla="*/ 4237953 h 6858000"/>
              <a:gd name="connsiteX68" fmla="*/ 1041314 w 2422397"/>
              <a:gd name="connsiteY68" fmla="*/ 4139706 h 6858000"/>
              <a:gd name="connsiteX69" fmla="*/ 1049328 w 2422397"/>
              <a:gd name="connsiteY69" fmla="*/ 4134671 h 6858000"/>
              <a:gd name="connsiteX70" fmla="*/ 1061133 w 2422397"/>
              <a:gd name="connsiteY70" fmla="*/ 4074160 h 6858000"/>
              <a:gd name="connsiteX71" fmla="*/ 1059121 w 2422397"/>
              <a:gd name="connsiteY71" fmla="*/ 3844497 h 6858000"/>
              <a:gd name="connsiteX72" fmla="*/ 1083386 w 2422397"/>
              <a:gd name="connsiteY72" fmla="*/ 3726730 h 6858000"/>
              <a:gd name="connsiteX73" fmla="*/ 1098990 w 2422397"/>
              <a:gd name="connsiteY73" fmla="*/ 3687782 h 6858000"/>
              <a:gd name="connsiteX74" fmla="*/ 1124701 w 2422397"/>
              <a:gd name="connsiteY74" fmla="*/ 3622348 h 6858000"/>
              <a:gd name="connsiteX75" fmla="*/ 1161137 w 2422397"/>
              <a:gd name="connsiteY75" fmla="*/ 3580464 h 6858000"/>
              <a:gd name="connsiteX76" fmla="*/ 1175812 w 2422397"/>
              <a:gd name="connsiteY76" fmla="*/ 3522969 h 6858000"/>
              <a:gd name="connsiteX77" fmla="*/ 1156951 w 2422397"/>
              <a:gd name="connsiteY77" fmla="*/ 3500538 h 6858000"/>
              <a:gd name="connsiteX78" fmla="*/ 1179877 w 2422397"/>
              <a:gd name="connsiteY78" fmla="*/ 3441984 h 6858000"/>
              <a:gd name="connsiteX79" fmla="*/ 1217096 w 2422397"/>
              <a:gd name="connsiteY79" fmla="*/ 3354156 h 6858000"/>
              <a:gd name="connsiteX80" fmla="*/ 1232811 w 2422397"/>
              <a:gd name="connsiteY80" fmla="*/ 3301153 h 6858000"/>
              <a:gd name="connsiteX81" fmla="*/ 1281985 w 2422397"/>
              <a:gd name="connsiteY81" fmla="*/ 3158933 h 6858000"/>
              <a:gd name="connsiteX82" fmla="*/ 1335997 w 2422397"/>
              <a:gd name="connsiteY82" fmla="*/ 3018423 h 6858000"/>
              <a:gd name="connsiteX83" fmla="*/ 1394864 w 2422397"/>
              <a:gd name="connsiteY83" fmla="*/ 2946152 h 6858000"/>
              <a:gd name="connsiteX84" fmla="*/ 1436360 w 2422397"/>
              <a:gd name="connsiteY84" fmla="*/ 2829469 h 6858000"/>
              <a:gd name="connsiteX85" fmla="*/ 1447242 w 2422397"/>
              <a:gd name="connsiteY85" fmla="*/ 2811546 h 6858000"/>
              <a:gd name="connsiteX86" fmla="*/ 1449881 w 2422397"/>
              <a:gd name="connsiteY86" fmla="*/ 2781535 h 6858000"/>
              <a:gd name="connsiteX87" fmla="*/ 1459218 w 2422397"/>
              <a:gd name="connsiteY87" fmla="*/ 2660724 h 6858000"/>
              <a:gd name="connsiteX88" fmla="*/ 1455455 w 2422397"/>
              <a:gd name="connsiteY88" fmla="*/ 2560980 h 6858000"/>
              <a:gd name="connsiteX89" fmla="*/ 1497362 w 2422397"/>
              <a:gd name="connsiteY89" fmla="*/ 2456303 h 6858000"/>
              <a:gd name="connsiteX90" fmla="*/ 1507343 w 2422397"/>
              <a:gd name="connsiteY90" fmla="*/ 2385923 h 6858000"/>
              <a:gd name="connsiteX91" fmla="*/ 1540772 w 2422397"/>
              <a:gd name="connsiteY91" fmla="*/ 2256097 h 6858000"/>
              <a:gd name="connsiteX92" fmla="*/ 1569381 w 2422397"/>
              <a:gd name="connsiteY92" fmla="*/ 2165158 h 6858000"/>
              <a:gd name="connsiteX93" fmla="*/ 1576109 w 2422397"/>
              <a:gd name="connsiteY93" fmla="*/ 2078660 h 6858000"/>
              <a:gd name="connsiteX94" fmla="*/ 1564751 w 2422397"/>
              <a:gd name="connsiteY94" fmla="*/ 2009574 h 6858000"/>
              <a:gd name="connsiteX95" fmla="*/ 1571917 w 2422397"/>
              <a:gd name="connsiteY95" fmla="*/ 1903700 h 6858000"/>
              <a:gd name="connsiteX96" fmla="*/ 1564944 w 2422397"/>
              <a:gd name="connsiteY96" fmla="*/ 1821321 h 6858000"/>
              <a:gd name="connsiteX97" fmla="*/ 1579022 w 2422397"/>
              <a:gd name="connsiteY97" fmla="*/ 1718757 h 6858000"/>
              <a:gd name="connsiteX98" fmla="*/ 1590196 w 2422397"/>
              <a:gd name="connsiteY98" fmla="*/ 1595914 h 6858000"/>
              <a:gd name="connsiteX99" fmla="*/ 1624363 w 2422397"/>
              <a:gd name="connsiteY99" fmla="*/ 1502483 h 6858000"/>
              <a:gd name="connsiteX100" fmla="*/ 1631539 w 2422397"/>
              <a:gd name="connsiteY100" fmla="*/ 1431520 h 6858000"/>
              <a:gd name="connsiteX101" fmla="*/ 1646296 w 2422397"/>
              <a:gd name="connsiteY101" fmla="*/ 1333057 h 6858000"/>
              <a:gd name="connsiteX102" fmla="*/ 1696091 w 2422397"/>
              <a:gd name="connsiteY102" fmla="*/ 1202078 h 6858000"/>
              <a:gd name="connsiteX103" fmla="*/ 1706993 w 2422397"/>
              <a:gd name="connsiteY103" fmla="*/ 1104797 h 6858000"/>
              <a:gd name="connsiteX104" fmla="*/ 1777273 w 2422397"/>
              <a:gd name="connsiteY104" fmla="*/ 916268 h 6858000"/>
              <a:gd name="connsiteX105" fmla="*/ 1850836 w 2422397"/>
              <a:gd name="connsiteY105" fmla="*/ 825516 h 6858000"/>
              <a:gd name="connsiteX106" fmla="*/ 1911831 w 2422397"/>
              <a:gd name="connsiteY106" fmla="*/ 696577 h 6858000"/>
              <a:gd name="connsiteX107" fmla="*/ 1942209 w 2422397"/>
              <a:gd name="connsiteY107" fmla="*/ 575807 h 6858000"/>
              <a:gd name="connsiteX108" fmla="*/ 1951374 w 2422397"/>
              <a:gd name="connsiteY108" fmla="*/ 556682 h 6858000"/>
              <a:gd name="connsiteX109" fmla="*/ 1951170 w 2422397"/>
              <a:gd name="connsiteY109" fmla="*/ 526639 h 6858000"/>
              <a:gd name="connsiteX110" fmla="*/ 1949059 w 2422397"/>
              <a:gd name="connsiteY110" fmla="*/ 405872 h 6858000"/>
              <a:gd name="connsiteX111" fmla="*/ 1954018 w 2422397"/>
              <a:gd name="connsiteY111" fmla="*/ 307622 h 6858000"/>
              <a:gd name="connsiteX112" fmla="*/ 1967790 w 2422397"/>
              <a:gd name="connsiteY112" fmla="*/ 198682 h 6858000"/>
              <a:gd name="connsiteX113" fmla="*/ 1971093 w 2422397"/>
              <a:gd name="connsiteY113" fmla="*/ 127747 h 6858000"/>
              <a:gd name="connsiteX114" fmla="*/ 1951841 w 2422397"/>
              <a:gd name="connsiteY114" fmla="*/ 4678 h 6858000"/>
              <a:gd name="connsiteX115" fmla="*/ 1953649 w 2422397"/>
              <a:gd name="connsiteY11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20872 w 2422397"/>
              <a:gd name="connsiteY62" fmla="*/ 4609075 h 6858000"/>
              <a:gd name="connsiteX63" fmla="*/ 957889 w 2422397"/>
              <a:gd name="connsiteY63" fmla="*/ 4481699 h 6858000"/>
              <a:gd name="connsiteX64" fmla="*/ 974975 w 2422397"/>
              <a:gd name="connsiteY64" fmla="*/ 4433921 h 6858000"/>
              <a:gd name="connsiteX65" fmla="*/ 1011638 w 2422397"/>
              <a:gd name="connsiteY65" fmla="*/ 4352312 h 6858000"/>
              <a:gd name="connsiteX66" fmla="*/ 1049579 w 2422397"/>
              <a:gd name="connsiteY66" fmla="*/ 4237953 h 6858000"/>
              <a:gd name="connsiteX67" fmla="*/ 1041314 w 2422397"/>
              <a:gd name="connsiteY67" fmla="*/ 4139706 h 6858000"/>
              <a:gd name="connsiteX68" fmla="*/ 1049328 w 2422397"/>
              <a:gd name="connsiteY68" fmla="*/ 4134671 h 6858000"/>
              <a:gd name="connsiteX69" fmla="*/ 1061133 w 2422397"/>
              <a:gd name="connsiteY69" fmla="*/ 4074160 h 6858000"/>
              <a:gd name="connsiteX70" fmla="*/ 1059121 w 2422397"/>
              <a:gd name="connsiteY70" fmla="*/ 3844497 h 6858000"/>
              <a:gd name="connsiteX71" fmla="*/ 1083386 w 2422397"/>
              <a:gd name="connsiteY71" fmla="*/ 3726730 h 6858000"/>
              <a:gd name="connsiteX72" fmla="*/ 1098990 w 2422397"/>
              <a:gd name="connsiteY72" fmla="*/ 3687782 h 6858000"/>
              <a:gd name="connsiteX73" fmla="*/ 1124701 w 2422397"/>
              <a:gd name="connsiteY73" fmla="*/ 3622348 h 6858000"/>
              <a:gd name="connsiteX74" fmla="*/ 1161137 w 2422397"/>
              <a:gd name="connsiteY74" fmla="*/ 3580464 h 6858000"/>
              <a:gd name="connsiteX75" fmla="*/ 1175812 w 2422397"/>
              <a:gd name="connsiteY75" fmla="*/ 3522969 h 6858000"/>
              <a:gd name="connsiteX76" fmla="*/ 1156951 w 2422397"/>
              <a:gd name="connsiteY76" fmla="*/ 3500538 h 6858000"/>
              <a:gd name="connsiteX77" fmla="*/ 1179877 w 2422397"/>
              <a:gd name="connsiteY77" fmla="*/ 3441984 h 6858000"/>
              <a:gd name="connsiteX78" fmla="*/ 1217096 w 2422397"/>
              <a:gd name="connsiteY78" fmla="*/ 3354156 h 6858000"/>
              <a:gd name="connsiteX79" fmla="*/ 1232811 w 2422397"/>
              <a:gd name="connsiteY79" fmla="*/ 3301153 h 6858000"/>
              <a:gd name="connsiteX80" fmla="*/ 1281985 w 2422397"/>
              <a:gd name="connsiteY80" fmla="*/ 3158933 h 6858000"/>
              <a:gd name="connsiteX81" fmla="*/ 1335997 w 2422397"/>
              <a:gd name="connsiteY81" fmla="*/ 3018423 h 6858000"/>
              <a:gd name="connsiteX82" fmla="*/ 1394864 w 2422397"/>
              <a:gd name="connsiteY82" fmla="*/ 2946152 h 6858000"/>
              <a:gd name="connsiteX83" fmla="*/ 1436360 w 2422397"/>
              <a:gd name="connsiteY83" fmla="*/ 2829469 h 6858000"/>
              <a:gd name="connsiteX84" fmla="*/ 1447242 w 2422397"/>
              <a:gd name="connsiteY84" fmla="*/ 2811546 h 6858000"/>
              <a:gd name="connsiteX85" fmla="*/ 1449881 w 2422397"/>
              <a:gd name="connsiteY85" fmla="*/ 2781535 h 6858000"/>
              <a:gd name="connsiteX86" fmla="*/ 1459218 w 2422397"/>
              <a:gd name="connsiteY86" fmla="*/ 2660724 h 6858000"/>
              <a:gd name="connsiteX87" fmla="*/ 1455455 w 2422397"/>
              <a:gd name="connsiteY87" fmla="*/ 2560980 h 6858000"/>
              <a:gd name="connsiteX88" fmla="*/ 1497362 w 2422397"/>
              <a:gd name="connsiteY88" fmla="*/ 2456303 h 6858000"/>
              <a:gd name="connsiteX89" fmla="*/ 1507343 w 2422397"/>
              <a:gd name="connsiteY89" fmla="*/ 2385923 h 6858000"/>
              <a:gd name="connsiteX90" fmla="*/ 1540772 w 2422397"/>
              <a:gd name="connsiteY90" fmla="*/ 2256097 h 6858000"/>
              <a:gd name="connsiteX91" fmla="*/ 1569381 w 2422397"/>
              <a:gd name="connsiteY91" fmla="*/ 2165158 h 6858000"/>
              <a:gd name="connsiteX92" fmla="*/ 1576109 w 2422397"/>
              <a:gd name="connsiteY92" fmla="*/ 2078660 h 6858000"/>
              <a:gd name="connsiteX93" fmla="*/ 1564751 w 2422397"/>
              <a:gd name="connsiteY93" fmla="*/ 2009574 h 6858000"/>
              <a:gd name="connsiteX94" fmla="*/ 1571917 w 2422397"/>
              <a:gd name="connsiteY94" fmla="*/ 1903700 h 6858000"/>
              <a:gd name="connsiteX95" fmla="*/ 1564944 w 2422397"/>
              <a:gd name="connsiteY95" fmla="*/ 1821321 h 6858000"/>
              <a:gd name="connsiteX96" fmla="*/ 1579022 w 2422397"/>
              <a:gd name="connsiteY96" fmla="*/ 1718757 h 6858000"/>
              <a:gd name="connsiteX97" fmla="*/ 1590196 w 2422397"/>
              <a:gd name="connsiteY97" fmla="*/ 1595914 h 6858000"/>
              <a:gd name="connsiteX98" fmla="*/ 1624363 w 2422397"/>
              <a:gd name="connsiteY98" fmla="*/ 1502483 h 6858000"/>
              <a:gd name="connsiteX99" fmla="*/ 1631539 w 2422397"/>
              <a:gd name="connsiteY99" fmla="*/ 1431520 h 6858000"/>
              <a:gd name="connsiteX100" fmla="*/ 1646296 w 2422397"/>
              <a:gd name="connsiteY100" fmla="*/ 1333057 h 6858000"/>
              <a:gd name="connsiteX101" fmla="*/ 1696091 w 2422397"/>
              <a:gd name="connsiteY101" fmla="*/ 1202078 h 6858000"/>
              <a:gd name="connsiteX102" fmla="*/ 1706993 w 2422397"/>
              <a:gd name="connsiteY102" fmla="*/ 1104797 h 6858000"/>
              <a:gd name="connsiteX103" fmla="*/ 1777273 w 2422397"/>
              <a:gd name="connsiteY103" fmla="*/ 916268 h 6858000"/>
              <a:gd name="connsiteX104" fmla="*/ 1850836 w 2422397"/>
              <a:gd name="connsiteY104" fmla="*/ 825516 h 6858000"/>
              <a:gd name="connsiteX105" fmla="*/ 1911831 w 2422397"/>
              <a:gd name="connsiteY105" fmla="*/ 696577 h 6858000"/>
              <a:gd name="connsiteX106" fmla="*/ 1942209 w 2422397"/>
              <a:gd name="connsiteY106" fmla="*/ 575807 h 6858000"/>
              <a:gd name="connsiteX107" fmla="*/ 1951374 w 2422397"/>
              <a:gd name="connsiteY107" fmla="*/ 556682 h 6858000"/>
              <a:gd name="connsiteX108" fmla="*/ 1951170 w 2422397"/>
              <a:gd name="connsiteY108" fmla="*/ 526639 h 6858000"/>
              <a:gd name="connsiteX109" fmla="*/ 1949059 w 2422397"/>
              <a:gd name="connsiteY109" fmla="*/ 405872 h 6858000"/>
              <a:gd name="connsiteX110" fmla="*/ 1954018 w 2422397"/>
              <a:gd name="connsiteY110" fmla="*/ 307622 h 6858000"/>
              <a:gd name="connsiteX111" fmla="*/ 1967790 w 2422397"/>
              <a:gd name="connsiteY111" fmla="*/ 198682 h 6858000"/>
              <a:gd name="connsiteX112" fmla="*/ 1971093 w 2422397"/>
              <a:gd name="connsiteY112" fmla="*/ 127747 h 6858000"/>
              <a:gd name="connsiteX113" fmla="*/ 1951841 w 2422397"/>
              <a:gd name="connsiteY113" fmla="*/ 4678 h 6858000"/>
              <a:gd name="connsiteX114" fmla="*/ 1953649 w 2422397"/>
              <a:gd name="connsiteY114"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57889 w 2422397"/>
              <a:gd name="connsiteY62" fmla="*/ 4481699 h 6858000"/>
              <a:gd name="connsiteX63" fmla="*/ 974975 w 2422397"/>
              <a:gd name="connsiteY63" fmla="*/ 4433921 h 6858000"/>
              <a:gd name="connsiteX64" fmla="*/ 1011638 w 2422397"/>
              <a:gd name="connsiteY64" fmla="*/ 4352312 h 6858000"/>
              <a:gd name="connsiteX65" fmla="*/ 1049579 w 2422397"/>
              <a:gd name="connsiteY65" fmla="*/ 4237953 h 6858000"/>
              <a:gd name="connsiteX66" fmla="*/ 1041314 w 2422397"/>
              <a:gd name="connsiteY66" fmla="*/ 4139706 h 6858000"/>
              <a:gd name="connsiteX67" fmla="*/ 1049328 w 2422397"/>
              <a:gd name="connsiteY67" fmla="*/ 4134671 h 6858000"/>
              <a:gd name="connsiteX68" fmla="*/ 1061133 w 2422397"/>
              <a:gd name="connsiteY68" fmla="*/ 4074160 h 6858000"/>
              <a:gd name="connsiteX69" fmla="*/ 1059121 w 2422397"/>
              <a:gd name="connsiteY69" fmla="*/ 3844497 h 6858000"/>
              <a:gd name="connsiteX70" fmla="*/ 1083386 w 2422397"/>
              <a:gd name="connsiteY70" fmla="*/ 3726730 h 6858000"/>
              <a:gd name="connsiteX71" fmla="*/ 1098990 w 2422397"/>
              <a:gd name="connsiteY71" fmla="*/ 3687782 h 6858000"/>
              <a:gd name="connsiteX72" fmla="*/ 1124701 w 2422397"/>
              <a:gd name="connsiteY72" fmla="*/ 3622348 h 6858000"/>
              <a:gd name="connsiteX73" fmla="*/ 1161137 w 2422397"/>
              <a:gd name="connsiteY73" fmla="*/ 3580464 h 6858000"/>
              <a:gd name="connsiteX74" fmla="*/ 1175812 w 2422397"/>
              <a:gd name="connsiteY74" fmla="*/ 3522969 h 6858000"/>
              <a:gd name="connsiteX75" fmla="*/ 1156951 w 2422397"/>
              <a:gd name="connsiteY75" fmla="*/ 3500538 h 6858000"/>
              <a:gd name="connsiteX76" fmla="*/ 1179877 w 2422397"/>
              <a:gd name="connsiteY76" fmla="*/ 3441984 h 6858000"/>
              <a:gd name="connsiteX77" fmla="*/ 1217096 w 2422397"/>
              <a:gd name="connsiteY77" fmla="*/ 3354156 h 6858000"/>
              <a:gd name="connsiteX78" fmla="*/ 1232811 w 2422397"/>
              <a:gd name="connsiteY78" fmla="*/ 3301153 h 6858000"/>
              <a:gd name="connsiteX79" fmla="*/ 1281985 w 2422397"/>
              <a:gd name="connsiteY79" fmla="*/ 3158933 h 6858000"/>
              <a:gd name="connsiteX80" fmla="*/ 1335997 w 2422397"/>
              <a:gd name="connsiteY80" fmla="*/ 3018423 h 6858000"/>
              <a:gd name="connsiteX81" fmla="*/ 1394864 w 2422397"/>
              <a:gd name="connsiteY81" fmla="*/ 2946152 h 6858000"/>
              <a:gd name="connsiteX82" fmla="*/ 1436360 w 2422397"/>
              <a:gd name="connsiteY82" fmla="*/ 2829469 h 6858000"/>
              <a:gd name="connsiteX83" fmla="*/ 1447242 w 2422397"/>
              <a:gd name="connsiteY83" fmla="*/ 2811546 h 6858000"/>
              <a:gd name="connsiteX84" fmla="*/ 1449881 w 2422397"/>
              <a:gd name="connsiteY84" fmla="*/ 2781535 h 6858000"/>
              <a:gd name="connsiteX85" fmla="*/ 1459218 w 2422397"/>
              <a:gd name="connsiteY85" fmla="*/ 2660724 h 6858000"/>
              <a:gd name="connsiteX86" fmla="*/ 1455455 w 2422397"/>
              <a:gd name="connsiteY86" fmla="*/ 2560980 h 6858000"/>
              <a:gd name="connsiteX87" fmla="*/ 1497362 w 2422397"/>
              <a:gd name="connsiteY87" fmla="*/ 2456303 h 6858000"/>
              <a:gd name="connsiteX88" fmla="*/ 1507343 w 2422397"/>
              <a:gd name="connsiteY88" fmla="*/ 2385923 h 6858000"/>
              <a:gd name="connsiteX89" fmla="*/ 1540772 w 2422397"/>
              <a:gd name="connsiteY89" fmla="*/ 2256097 h 6858000"/>
              <a:gd name="connsiteX90" fmla="*/ 1569381 w 2422397"/>
              <a:gd name="connsiteY90" fmla="*/ 2165158 h 6858000"/>
              <a:gd name="connsiteX91" fmla="*/ 1576109 w 2422397"/>
              <a:gd name="connsiteY91" fmla="*/ 2078660 h 6858000"/>
              <a:gd name="connsiteX92" fmla="*/ 1564751 w 2422397"/>
              <a:gd name="connsiteY92" fmla="*/ 2009574 h 6858000"/>
              <a:gd name="connsiteX93" fmla="*/ 1571917 w 2422397"/>
              <a:gd name="connsiteY93" fmla="*/ 1903700 h 6858000"/>
              <a:gd name="connsiteX94" fmla="*/ 1564944 w 2422397"/>
              <a:gd name="connsiteY94" fmla="*/ 1821321 h 6858000"/>
              <a:gd name="connsiteX95" fmla="*/ 1579022 w 2422397"/>
              <a:gd name="connsiteY95" fmla="*/ 1718757 h 6858000"/>
              <a:gd name="connsiteX96" fmla="*/ 1590196 w 2422397"/>
              <a:gd name="connsiteY96" fmla="*/ 1595914 h 6858000"/>
              <a:gd name="connsiteX97" fmla="*/ 1624363 w 2422397"/>
              <a:gd name="connsiteY97" fmla="*/ 1502483 h 6858000"/>
              <a:gd name="connsiteX98" fmla="*/ 1631539 w 2422397"/>
              <a:gd name="connsiteY98" fmla="*/ 1431520 h 6858000"/>
              <a:gd name="connsiteX99" fmla="*/ 1646296 w 2422397"/>
              <a:gd name="connsiteY99" fmla="*/ 1333057 h 6858000"/>
              <a:gd name="connsiteX100" fmla="*/ 1696091 w 2422397"/>
              <a:gd name="connsiteY100" fmla="*/ 1202078 h 6858000"/>
              <a:gd name="connsiteX101" fmla="*/ 1706993 w 2422397"/>
              <a:gd name="connsiteY101" fmla="*/ 1104797 h 6858000"/>
              <a:gd name="connsiteX102" fmla="*/ 1777273 w 2422397"/>
              <a:gd name="connsiteY102" fmla="*/ 916268 h 6858000"/>
              <a:gd name="connsiteX103" fmla="*/ 1850836 w 2422397"/>
              <a:gd name="connsiteY103" fmla="*/ 825516 h 6858000"/>
              <a:gd name="connsiteX104" fmla="*/ 1911831 w 2422397"/>
              <a:gd name="connsiteY104" fmla="*/ 696577 h 6858000"/>
              <a:gd name="connsiteX105" fmla="*/ 1942209 w 2422397"/>
              <a:gd name="connsiteY105" fmla="*/ 575807 h 6858000"/>
              <a:gd name="connsiteX106" fmla="*/ 1951374 w 2422397"/>
              <a:gd name="connsiteY106" fmla="*/ 556682 h 6858000"/>
              <a:gd name="connsiteX107" fmla="*/ 1951170 w 2422397"/>
              <a:gd name="connsiteY107" fmla="*/ 526639 h 6858000"/>
              <a:gd name="connsiteX108" fmla="*/ 1949059 w 2422397"/>
              <a:gd name="connsiteY108" fmla="*/ 405872 h 6858000"/>
              <a:gd name="connsiteX109" fmla="*/ 1954018 w 2422397"/>
              <a:gd name="connsiteY109" fmla="*/ 307622 h 6858000"/>
              <a:gd name="connsiteX110" fmla="*/ 1967790 w 2422397"/>
              <a:gd name="connsiteY110" fmla="*/ 198682 h 6858000"/>
              <a:gd name="connsiteX111" fmla="*/ 1971093 w 2422397"/>
              <a:gd name="connsiteY111" fmla="*/ 127747 h 6858000"/>
              <a:gd name="connsiteX112" fmla="*/ 1951841 w 2422397"/>
              <a:gd name="connsiteY112" fmla="*/ 4678 h 6858000"/>
              <a:gd name="connsiteX113" fmla="*/ 1953649 w 2422397"/>
              <a:gd name="connsiteY11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85938 w 2422397"/>
              <a:gd name="connsiteY62" fmla="*/ 4515358 h 6858000"/>
              <a:gd name="connsiteX63" fmla="*/ 974975 w 2422397"/>
              <a:gd name="connsiteY63" fmla="*/ 4433921 h 6858000"/>
              <a:gd name="connsiteX64" fmla="*/ 1011638 w 2422397"/>
              <a:gd name="connsiteY64" fmla="*/ 4352312 h 6858000"/>
              <a:gd name="connsiteX65" fmla="*/ 1049579 w 2422397"/>
              <a:gd name="connsiteY65" fmla="*/ 4237953 h 6858000"/>
              <a:gd name="connsiteX66" fmla="*/ 1041314 w 2422397"/>
              <a:gd name="connsiteY66" fmla="*/ 4139706 h 6858000"/>
              <a:gd name="connsiteX67" fmla="*/ 1049328 w 2422397"/>
              <a:gd name="connsiteY67" fmla="*/ 4134671 h 6858000"/>
              <a:gd name="connsiteX68" fmla="*/ 1061133 w 2422397"/>
              <a:gd name="connsiteY68" fmla="*/ 4074160 h 6858000"/>
              <a:gd name="connsiteX69" fmla="*/ 1059121 w 2422397"/>
              <a:gd name="connsiteY69" fmla="*/ 3844497 h 6858000"/>
              <a:gd name="connsiteX70" fmla="*/ 1083386 w 2422397"/>
              <a:gd name="connsiteY70" fmla="*/ 3726730 h 6858000"/>
              <a:gd name="connsiteX71" fmla="*/ 1098990 w 2422397"/>
              <a:gd name="connsiteY71" fmla="*/ 3687782 h 6858000"/>
              <a:gd name="connsiteX72" fmla="*/ 1124701 w 2422397"/>
              <a:gd name="connsiteY72" fmla="*/ 3622348 h 6858000"/>
              <a:gd name="connsiteX73" fmla="*/ 1161137 w 2422397"/>
              <a:gd name="connsiteY73" fmla="*/ 3580464 h 6858000"/>
              <a:gd name="connsiteX74" fmla="*/ 1175812 w 2422397"/>
              <a:gd name="connsiteY74" fmla="*/ 3522969 h 6858000"/>
              <a:gd name="connsiteX75" fmla="*/ 1156951 w 2422397"/>
              <a:gd name="connsiteY75" fmla="*/ 3500538 h 6858000"/>
              <a:gd name="connsiteX76" fmla="*/ 1179877 w 2422397"/>
              <a:gd name="connsiteY76" fmla="*/ 3441984 h 6858000"/>
              <a:gd name="connsiteX77" fmla="*/ 1217096 w 2422397"/>
              <a:gd name="connsiteY77" fmla="*/ 3354156 h 6858000"/>
              <a:gd name="connsiteX78" fmla="*/ 1232811 w 2422397"/>
              <a:gd name="connsiteY78" fmla="*/ 3301153 h 6858000"/>
              <a:gd name="connsiteX79" fmla="*/ 1281985 w 2422397"/>
              <a:gd name="connsiteY79" fmla="*/ 3158933 h 6858000"/>
              <a:gd name="connsiteX80" fmla="*/ 1335997 w 2422397"/>
              <a:gd name="connsiteY80" fmla="*/ 3018423 h 6858000"/>
              <a:gd name="connsiteX81" fmla="*/ 1394864 w 2422397"/>
              <a:gd name="connsiteY81" fmla="*/ 2946152 h 6858000"/>
              <a:gd name="connsiteX82" fmla="*/ 1436360 w 2422397"/>
              <a:gd name="connsiteY82" fmla="*/ 2829469 h 6858000"/>
              <a:gd name="connsiteX83" fmla="*/ 1447242 w 2422397"/>
              <a:gd name="connsiteY83" fmla="*/ 2811546 h 6858000"/>
              <a:gd name="connsiteX84" fmla="*/ 1449881 w 2422397"/>
              <a:gd name="connsiteY84" fmla="*/ 2781535 h 6858000"/>
              <a:gd name="connsiteX85" fmla="*/ 1459218 w 2422397"/>
              <a:gd name="connsiteY85" fmla="*/ 2660724 h 6858000"/>
              <a:gd name="connsiteX86" fmla="*/ 1455455 w 2422397"/>
              <a:gd name="connsiteY86" fmla="*/ 2560980 h 6858000"/>
              <a:gd name="connsiteX87" fmla="*/ 1497362 w 2422397"/>
              <a:gd name="connsiteY87" fmla="*/ 2456303 h 6858000"/>
              <a:gd name="connsiteX88" fmla="*/ 1507343 w 2422397"/>
              <a:gd name="connsiteY88" fmla="*/ 2385923 h 6858000"/>
              <a:gd name="connsiteX89" fmla="*/ 1540772 w 2422397"/>
              <a:gd name="connsiteY89" fmla="*/ 2256097 h 6858000"/>
              <a:gd name="connsiteX90" fmla="*/ 1569381 w 2422397"/>
              <a:gd name="connsiteY90" fmla="*/ 2165158 h 6858000"/>
              <a:gd name="connsiteX91" fmla="*/ 1576109 w 2422397"/>
              <a:gd name="connsiteY91" fmla="*/ 2078660 h 6858000"/>
              <a:gd name="connsiteX92" fmla="*/ 1564751 w 2422397"/>
              <a:gd name="connsiteY92" fmla="*/ 2009574 h 6858000"/>
              <a:gd name="connsiteX93" fmla="*/ 1571917 w 2422397"/>
              <a:gd name="connsiteY93" fmla="*/ 1903700 h 6858000"/>
              <a:gd name="connsiteX94" fmla="*/ 1564944 w 2422397"/>
              <a:gd name="connsiteY94" fmla="*/ 1821321 h 6858000"/>
              <a:gd name="connsiteX95" fmla="*/ 1579022 w 2422397"/>
              <a:gd name="connsiteY95" fmla="*/ 1718757 h 6858000"/>
              <a:gd name="connsiteX96" fmla="*/ 1590196 w 2422397"/>
              <a:gd name="connsiteY96" fmla="*/ 1595914 h 6858000"/>
              <a:gd name="connsiteX97" fmla="*/ 1624363 w 2422397"/>
              <a:gd name="connsiteY97" fmla="*/ 1502483 h 6858000"/>
              <a:gd name="connsiteX98" fmla="*/ 1631539 w 2422397"/>
              <a:gd name="connsiteY98" fmla="*/ 1431520 h 6858000"/>
              <a:gd name="connsiteX99" fmla="*/ 1646296 w 2422397"/>
              <a:gd name="connsiteY99" fmla="*/ 1333057 h 6858000"/>
              <a:gd name="connsiteX100" fmla="*/ 1696091 w 2422397"/>
              <a:gd name="connsiteY100" fmla="*/ 1202078 h 6858000"/>
              <a:gd name="connsiteX101" fmla="*/ 1706993 w 2422397"/>
              <a:gd name="connsiteY101" fmla="*/ 1104797 h 6858000"/>
              <a:gd name="connsiteX102" fmla="*/ 1777273 w 2422397"/>
              <a:gd name="connsiteY102" fmla="*/ 916268 h 6858000"/>
              <a:gd name="connsiteX103" fmla="*/ 1850836 w 2422397"/>
              <a:gd name="connsiteY103" fmla="*/ 825516 h 6858000"/>
              <a:gd name="connsiteX104" fmla="*/ 1911831 w 2422397"/>
              <a:gd name="connsiteY104" fmla="*/ 696577 h 6858000"/>
              <a:gd name="connsiteX105" fmla="*/ 1942209 w 2422397"/>
              <a:gd name="connsiteY105" fmla="*/ 575807 h 6858000"/>
              <a:gd name="connsiteX106" fmla="*/ 1951374 w 2422397"/>
              <a:gd name="connsiteY106" fmla="*/ 556682 h 6858000"/>
              <a:gd name="connsiteX107" fmla="*/ 1951170 w 2422397"/>
              <a:gd name="connsiteY107" fmla="*/ 526639 h 6858000"/>
              <a:gd name="connsiteX108" fmla="*/ 1949059 w 2422397"/>
              <a:gd name="connsiteY108" fmla="*/ 405872 h 6858000"/>
              <a:gd name="connsiteX109" fmla="*/ 1954018 w 2422397"/>
              <a:gd name="connsiteY109" fmla="*/ 307622 h 6858000"/>
              <a:gd name="connsiteX110" fmla="*/ 1967790 w 2422397"/>
              <a:gd name="connsiteY110" fmla="*/ 198682 h 6858000"/>
              <a:gd name="connsiteX111" fmla="*/ 1971093 w 2422397"/>
              <a:gd name="connsiteY111" fmla="*/ 127747 h 6858000"/>
              <a:gd name="connsiteX112" fmla="*/ 1951841 w 2422397"/>
              <a:gd name="connsiteY112" fmla="*/ 4678 h 6858000"/>
              <a:gd name="connsiteX113" fmla="*/ 1953649 w 2422397"/>
              <a:gd name="connsiteY11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78370 w 2422397"/>
              <a:gd name="connsiteY35" fmla="*/ 5652188 h 6858000"/>
              <a:gd name="connsiteX36" fmla="*/ 694129 w 2422397"/>
              <a:gd name="connsiteY36" fmla="*/ 5471630 h 6858000"/>
              <a:gd name="connsiteX37" fmla="*/ 723657 w 2422397"/>
              <a:gd name="connsiteY37" fmla="*/ 5356170 h 6858000"/>
              <a:gd name="connsiteX38" fmla="*/ 723661 w 2422397"/>
              <a:gd name="connsiteY38" fmla="*/ 5356076 h 6858000"/>
              <a:gd name="connsiteX39" fmla="*/ 720651 w 2422397"/>
              <a:gd name="connsiteY39" fmla="*/ 5331990 h 6858000"/>
              <a:gd name="connsiteX40" fmla="*/ 725358 w 2422397"/>
              <a:gd name="connsiteY40" fmla="*/ 5309193 h 6858000"/>
              <a:gd name="connsiteX41" fmla="*/ 726926 w 2422397"/>
              <a:gd name="connsiteY41" fmla="*/ 5311182 h 6858000"/>
              <a:gd name="connsiteX42" fmla="*/ 727761 w 2422397"/>
              <a:gd name="connsiteY42" fmla="*/ 5304702 h 6858000"/>
              <a:gd name="connsiteX43" fmla="*/ 732974 w 2422397"/>
              <a:gd name="connsiteY43" fmla="*/ 5303522 h 6858000"/>
              <a:gd name="connsiteX44" fmla="*/ 762873 w 2422397"/>
              <a:gd name="connsiteY44" fmla="*/ 5269094 h 6858000"/>
              <a:gd name="connsiteX45" fmla="*/ 784867 w 2422397"/>
              <a:gd name="connsiteY45" fmla="*/ 5235785 h 6858000"/>
              <a:gd name="connsiteX46" fmla="*/ 796271 w 2422397"/>
              <a:gd name="connsiteY46" fmla="*/ 5175473 h 6858000"/>
              <a:gd name="connsiteX47" fmla="*/ 821529 w 2422397"/>
              <a:gd name="connsiteY47" fmla="*/ 5012929 h 6858000"/>
              <a:gd name="connsiteX48" fmla="*/ 846340 w 2422397"/>
              <a:gd name="connsiteY48" fmla="*/ 4944976 h 6858000"/>
              <a:gd name="connsiteX49" fmla="*/ 840157 w 2422397"/>
              <a:gd name="connsiteY49" fmla="*/ 4872869 h 6858000"/>
              <a:gd name="connsiteX50" fmla="*/ 855718 w 2422397"/>
              <a:gd name="connsiteY50" fmla="*/ 4850916 h 6858000"/>
              <a:gd name="connsiteX51" fmla="*/ 858709 w 2422397"/>
              <a:gd name="connsiteY51" fmla="*/ 4847264 h 6858000"/>
              <a:gd name="connsiteX52" fmla="*/ 863990 w 2422397"/>
              <a:gd name="connsiteY52" fmla="*/ 4829718 h 6858000"/>
              <a:gd name="connsiteX53" fmla="*/ 873842 w 2422397"/>
              <a:gd name="connsiteY53" fmla="*/ 4828439 h 6858000"/>
              <a:gd name="connsiteX54" fmla="*/ 887779 w 2422397"/>
              <a:gd name="connsiteY54" fmla="*/ 4804655 h 6858000"/>
              <a:gd name="connsiteX55" fmla="*/ 893894 w 2422397"/>
              <a:gd name="connsiteY55" fmla="*/ 4777060 h 6858000"/>
              <a:gd name="connsiteX56" fmla="*/ 883546 w 2422397"/>
              <a:gd name="connsiteY56" fmla="*/ 4777089 h 6858000"/>
              <a:gd name="connsiteX57" fmla="*/ 883812 w 2422397"/>
              <a:gd name="connsiteY57" fmla="*/ 4774559 h 6858000"/>
              <a:gd name="connsiteX58" fmla="*/ 903401 w 2422397"/>
              <a:gd name="connsiteY58" fmla="*/ 4679442 h 6858000"/>
              <a:gd name="connsiteX59" fmla="*/ 916253 w 2422397"/>
              <a:gd name="connsiteY59" fmla="*/ 4651970 h 6858000"/>
              <a:gd name="connsiteX60" fmla="*/ 922608 w 2422397"/>
              <a:gd name="connsiteY60" fmla="*/ 4649785 h 6858000"/>
              <a:gd name="connsiteX61" fmla="*/ 924139 w 2422397"/>
              <a:gd name="connsiteY61" fmla="*/ 4631605 h 6858000"/>
              <a:gd name="connsiteX62" fmla="*/ 985938 w 2422397"/>
              <a:gd name="connsiteY62" fmla="*/ 4515358 h 6858000"/>
              <a:gd name="connsiteX63" fmla="*/ 1011638 w 2422397"/>
              <a:gd name="connsiteY63" fmla="*/ 4352312 h 6858000"/>
              <a:gd name="connsiteX64" fmla="*/ 1049579 w 2422397"/>
              <a:gd name="connsiteY64" fmla="*/ 4237953 h 6858000"/>
              <a:gd name="connsiteX65" fmla="*/ 1041314 w 2422397"/>
              <a:gd name="connsiteY65" fmla="*/ 4139706 h 6858000"/>
              <a:gd name="connsiteX66" fmla="*/ 1049328 w 2422397"/>
              <a:gd name="connsiteY66" fmla="*/ 4134671 h 6858000"/>
              <a:gd name="connsiteX67" fmla="*/ 1061133 w 2422397"/>
              <a:gd name="connsiteY67" fmla="*/ 4074160 h 6858000"/>
              <a:gd name="connsiteX68" fmla="*/ 1059121 w 2422397"/>
              <a:gd name="connsiteY68" fmla="*/ 3844497 h 6858000"/>
              <a:gd name="connsiteX69" fmla="*/ 1083386 w 2422397"/>
              <a:gd name="connsiteY69" fmla="*/ 3726730 h 6858000"/>
              <a:gd name="connsiteX70" fmla="*/ 1098990 w 2422397"/>
              <a:gd name="connsiteY70" fmla="*/ 3687782 h 6858000"/>
              <a:gd name="connsiteX71" fmla="*/ 1124701 w 2422397"/>
              <a:gd name="connsiteY71" fmla="*/ 3622348 h 6858000"/>
              <a:gd name="connsiteX72" fmla="*/ 1161137 w 2422397"/>
              <a:gd name="connsiteY72" fmla="*/ 3580464 h 6858000"/>
              <a:gd name="connsiteX73" fmla="*/ 1175812 w 2422397"/>
              <a:gd name="connsiteY73" fmla="*/ 3522969 h 6858000"/>
              <a:gd name="connsiteX74" fmla="*/ 1156951 w 2422397"/>
              <a:gd name="connsiteY74" fmla="*/ 3500538 h 6858000"/>
              <a:gd name="connsiteX75" fmla="*/ 1179877 w 2422397"/>
              <a:gd name="connsiteY75" fmla="*/ 3441984 h 6858000"/>
              <a:gd name="connsiteX76" fmla="*/ 1217096 w 2422397"/>
              <a:gd name="connsiteY76" fmla="*/ 3354156 h 6858000"/>
              <a:gd name="connsiteX77" fmla="*/ 1232811 w 2422397"/>
              <a:gd name="connsiteY77" fmla="*/ 3301153 h 6858000"/>
              <a:gd name="connsiteX78" fmla="*/ 1281985 w 2422397"/>
              <a:gd name="connsiteY78" fmla="*/ 3158933 h 6858000"/>
              <a:gd name="connsiteX79" fmla="*/ 1335997 w 2422397"/>
              <a:gd name="connsiteY79" fmla="*/ 3018423 h 6858000"/>
              <a:gd name="connsiteX80" fmla="*/ 1394864 w 2422397"/>
              <a:gd name="connsiteY80" fmla="*/ 2946152 h 6858000"/>
              <a:gd name="connsiteX81" fmla="*/ 1436360 w 2422397"/>
              <a:gd name="connsiteY81" fmla="*/ 2829469 h 6858000"/>
              <a:gd name="connsiteX82" fmla="*/ 1447242 w 2422397"/>
              <a:gd name="connsiteY82" fmla="*/ 2811546 h 6858000"/>
              <a:gd name="connsiteX83" fmla="*/ 1449881 w 2422397"/>
              <a:gd name="connsiteY83" fmla="*/ 2781535 h 6858000"/>
              <a:gd name="connsiteX84" fmla="*/ 1459218 w 2422397"/>
              <a:gd name="connsiteY84" fmla="*/ 2660724 h 6858000"/>
              <a:gd name="connsiteX85" fmla="*/ 1455455 w 2422397"/>
              <a:gd name="connsiteY85" fmla="*/ 2560980 h 6858000"/>
              <a:gd name="connsiteX86" fmla="*/ 1497362 w 2422397"/>
              <a:gd name="connsiteY86" fmla="*/ 2456303 h 6858000"/>
              <a:gd name="connsiteX87" fmla="*/ 1507343 w 2422397"/>
              <a:gd name="connsiteY87" fmla="*/ 2385923 h 6858000"/>
              <a:gd name="connsiteX88" fmla="*/ 1540772 w 2422397"/>
              <a:gd name="connsiteY88" fmla="*/ 2256097 h 6858000"/>
              <a:gd name="connsiteX89" fmla="*/ 1569381 w 2422397"/>
              <a:gd name="connsiteY89" fmla="*/ 2165158 h 6858000"/>
              <a:gd name="connsiteX90" fmla="*/ 1576109 w 2422397"/>
              <a:gd name="connsiteY90" fmla="*/ 2078660 h 6858000"/>
              <a:gd name="connsiteX91" fmla="*/ 1564751 w 2422397"/>
              <a:gd name="connsiteY91" fmla="*/ 2009574 h 6858000"/>
              <a:gd name="connsiteX92" fmla="*/ 1571917 w 2422397"/>
              <a:gd name="connsiteY92" fmla="*/ 1903700 h 6858000"/>
              <a:gd name="connsiteX93" fmla="*/ 1564944 w 2422397"/>
              <a:gd name="connsiteY93" fmla="*/ 1821321 h 6858000"/>
              <a:gd name="connsiteX94" fmla="*/ 1579022 w 2422397"/>
              <a:gd name="connsiteY94" fmla="*/ 1718757 h 6858000"/>
              <a:gd name="connsiteX95" fmla="*/ 1590196 w 2422397"/>
              <a:gd name="connsiteY95" fmla="*/ 1595914 h 6858000"/>
              <a:gd name="connsiteX96" fmla="*/ 1624363 w 2422397"/>
              <a:gd name="connsiteY96" fmla="*/ 1502483 h 6858000"/>
              <a:gd name="connsiteX97" fmla="*/ 1631539 w 2422397"/>
              <a:gd name="connsiteY97" fmla="*/ 1431520 h 6858000"/>
              <a:gd name="connsiteX98" fmla="*/ 1646296 w 2422397"/>
              <a:gd name="connsiteY98" fmla="*/ 1333057 h 6858000"/>
              <a:gd name="connsiteX99" fmla="*/ 1696091 w 2422397"/>
              <a:gd name="connsiteY99" fmla="*/ 1202078 h 6858000"/>
              <a:gd name="connsiteX100" fmla="*/ 1706993 w 2422397"/>
              <a:gd name="connsiteY100" fmla="*/ 1104797 h 6858000"/>
              <a:gd name="connsiteX101" fmla="*/ 1777273 w 2422397"/>
              <a:gd name="connsiteY101" fmla="*/ 916268 h 6858000"/>
              <a:gd name="connsiteX102" fmla="*/ 1850836 w 2422397"/>
              <a:gd name="connsiteY102" fmla="*/ 825516 h 6858000"/>
              <a:gd name="connsiteX103" fmla="*/ 1911831 w 2422397"/>
              <a:gd name="connsiteY103" fmla="*/ 696577 h 6858000"/>
              <a:gd name="connsiteX104" fmla="*/ 1942209 w 2422397"/>
              <a:gd name="connsiteY104" fmla="*/ 575807 h 6858000"/>
              <a:gd name="connsiteX105" fmla="*/ 1951374 w 2422397"/>
              <a:gd name="connsiteY105" fmla="*/ 556682 h 6858000"/>
              <a:gd name="connsiteX106" fmla="*/ 1951170 w 2422397"/>
              <a:gd name="connsiteY106" fmla="*/ 526639 h 6858000"/>
              <a:gd name="connsiteX107" fmla="*/ 1949059 w 2422397"/>
              <a:gd name="connsiteY107" fmla="*/ 405872 h 6858000"/>
              <a:gd name="connsiteX108" fmla="*/ 1954018 w 2422397"/>
              <a:gd name="connsiteY108" fmla="*/ 307622 h 6858000"/>
              <a:gd name="connsiteX109" fmla="*/ 1967790 w 2422397"/>
              <a:gd name="connsiteY109" fmla="*/ 198682 h 6858000"/>
              <a:gd name="connsiteX110" fmla="*/ 1971093 w 2422397"/>
              <a:gd name="connsiteY110" fmla="*/ 127747 h 6858000"/>
              <a:gd name="connsiteX111" fmla="*/ 1951841 w 2422397"/>
              <a:gd name="connsiteY111" fmla="*/ 4678 h 6858000"/>
              <a:gd name="connsiteX112" fmla="*/ 1953649 w 2422397"/>
              <a:gd name="connsiteY112"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94129 w 2422397"/>
              <a:gd name="connsiteY35" fmla="*/ 5471630 h 6858000"/>
              <a:gd name="connsiteX36" fmla="*/ 723657 w 2422397"/>
              <a:gd name="connsiteY36" fmla="*/ 5356170 h 6858000"/>
              <a:gd name="connsiteX37" fmla="*/ 723661 w 2422397"/>
              <a:gd name="connsiteY37" fmla="*/ 5356076 h 6858000"/>
              <a:gd name="connsiteX38" fmla="*/ 720651 w 2422397"/>
              <a:gd name="connsiteY38" fmla="*/ 5331990 h 6858000"/>
              <a:gd name="connsiteX39" fmla="*/ 725358 w 2422397"/>
              <a:gd name="connsiteY39" fmla="*/ 5309193 h 6858000"/>
              <a:gd name="connsiteX40" fmla="*/ 726926 w 2422397"/>
              <a:gd name="connsiteY40" fmla="*/ 5311182 h 6858000"/>
              <a:gd name="connsiteX41" fmla="*/ 727761 w 2422397"/>
              <a:gd name="connsiteY41" fmla="*/ 5304702 h 6858000"/>
              <a:gd name="connsiteX42" fmla="*/ 732974 w 2422397"/>
              <a:gd name="connsiteY42" fmla="*/ 5303522 h 6858000"/>
              <a:gd name="connsiteX43" fmla="*/ 762873 w 2422397"/>
              <a:gd name="connsiteY43" fmla="*/ 5269094 h 6858000"/>
              <a:gd name="connsiteX44" fmla="*/ 784867 w 2422397"/>
              <a:gd name="connsiteY44" fmla="*/ 5235785 h 6858000"/>
              <a:gd name="connsiteX45" fmla="*/ 796271 w 2422397"/>
              <a:gd name="connsiteY45" fmla="*/ 5175473 h 6858000"/>
              <a:gd name="connsiteX46" fmla="*/ 821529 w 2422397"/>
              <a:gd name="connsiteY46" fmla="*/ 5012929 h 6858000"/>
              <a:gd name="connsiteX47" fmla="*/ 846340 w 2422397"/>
              <a:gd name="connsiteY47" fmla="*/ 4944976 h 6858000"/>
              <a:gd name="connsiteX48" fmla="*/ 840157 w 2422397"/>
              <a:gd name="connsiteY48" fmla="*/ 4872869 h 6858000"/>
              <a:gd name="connsiteX49" fmla="*/ 855718 w 2422397"/>
              <a:gd name="connsiteY49" fmla="*/ 4850916 h 6858000"/>
              <a:gd name="connsiteX50" fmla="*/ 858709 w 2422397"/>
              <a:gd name="connsiteY50" fmla="*/ 4847264 h 6858000"/>
              <a:gd name="connsiteX51" fmla="*/ 863990 w 2422397"/>
              <a:gd name="connsiteY51" fmla="*/ 4829718 h 6858000"/>
              <a:gd name="connsiteX52" fmla="*/ 873842 w 2422397"/>
              <a:gd name="connsiteY52" fmla="*/ 4828439 h 6858000"/>
              <a:gd name="connsiteX53" fmla="*/ 887779 w 2422397"/>
              <a:gd name="connsiteY53" fmla="*/ 4804655 h 6858000"/>
              <a:gd name="connsiteX54" fmla="*/ 893894 w 2422397"/>
              <a:gd name="connsiteY54" fmla="*/ 4777060 h 6858000"/>
              <a:gd name="connsiteX55" fmla="*/ 883546 w 2422397"/>
              <a:gd name="connsiteY55" fmla="*/ 4777089 h 6858000"/>
              <a:gd name="connsiteX56" fmla="*/ 883812 w 2422397"/>
              <a:gd name="connsiteY56" fmla="*/ 4774559 h 6858000"/>
              <a:gd name="connsiteX57" fmla="*/ 903401 w 2422397"/>
              <a:gd name="connsiteY57" fmla="*/ 4679442 h 6858000"/>
              <a:gd name="connsiteX58" fmla="*/ 916253 w 2422397"/>
              <a:gd name="connsiteY58" fmla="*/ 4651970 h 6858000"/>
              <a:gd name="connsiteX59" fmla="*/ 922608 w 2422397"/>
              <a:gd name="connsiteY59" fmla="*/ 4649785 h 6858000"/>
              <a:gd name="connsiteX60" fmla="*/ 924139 w 2422397"/>
              <a:gd name="connsiteY60" fmla="*/ 4631605 h 6858000"/>
              <a:gd name="connsiteX61" fmla="*/ 985938 w 2422397"/>
              <a:gd name="connsiteY61" fmla="*/ 4515358 h 6858000"/>
              <a:gd name="connsiteX62" fmla="*/ 1011638 w 2422397"/>
              <a:gd name="connsiteY62" fmla="*/ 4352312 h 6858000"/>
              <a:gd name="connsiteX63" fmla="*/ 1049579 w 2422397"/>
              <a:gd name="connsiteY63" fmla="*/ 4237953 h 6858000"/>
              <a:gd name="connsiteX64" fmla="*/ 1041314 w 2422397"/>
              <a:gd name="connsiteY64" fmla="*/ 4139706 h 6858000"/>
              <a:gd name="connsiteX65" fmla="*/ 1049328 w 2422397"/>
              <a:gd name="connsiteY65" fmla="*/ 4134671 h 6858000"/>
              <a:gd name="connsiteX66" fmla="*/ 1061133 w 2422397"/>
              <a:gd name="connsiteY66" fmla="*/ 4074160 h 6858000"/>
              <a:gd name="connsiteX67" fmla="*/ 1059121 w 2422397"/>
              <a:gd name="connsiteY67" fmla="*/ 3844497 h 6858000"/>
              <a:gd name="connsiteX68" fmla="*/ 1083386 w 2422397"/>
              <a:gd name="connsiteY68" fmla="*/ 3726730 h 6858000"/>
              <a:gd name="connsiteX69" fmla="*/ 1098990 w 2422397"/>
              <a:gd name="connsiteY69" fmla="*/ 3687782 h 6858000"/>
              <a:gd name="connsiteX70" fmla="*/ 1124701 w 2422397"/>
              <a:gd name="connsiteY70" fmla="*/ 3622348 h 6858000"/>
              <a:gd name="connsiteX71" fmla="*/ 1161137 w 2422397"/>
              <a:gd name="connsiteY71" fmla="*/ 3580464 h 6858000"/>
              <a:gd name="connsiteX72" fmla="*/ 1175812 w 2422397"/>
              <a:gd name="connsiteY72" fmla="*/ 3522969 h 6858000"/>
              <a:gd name="connsiteX73" fmla="*/ 1156951 w 2422397"/>
              <a:gd name="connsiteY73" fmla="*/ 3500538 h 6858000"/>
              <a:gd name="connsiteX74" fmla="*/ 1179877 w 2422397"/>
              <a:gd name="connsiteY74" fmla="*/ 3441984 h 6858000"/>
              <a:gd name="connsiteX75" fmla="*/ 1217096 w 2422397"/>
              <a:gd name="connsiteY75" fmla="*/ 3354156 h 6858000"/>
              <a:gd name="connsiteX76" fmla="*/ 1232811 w 2422397"/>
              <a:gd name="connsiteY76" fmla="*/ 3301153 h 6858000"/>
              <a:gd name="connsiteX77" fmla="*/ 1281985 w 2422397"/>
              <a:gd name="connsiteY77" fmla="*/ 3158933 h 6858000"/>
              <a:gd name="connsiteX78" fmla="*/ 1335997 w 2422397"/>
              <a:gd name="connsiteY78" fmla="*/ 3018423 h 6858000"/>
              <a:gd name="connsiteX79" fmla="*/ 1394864 w 2422397"/>
              <a:gd name="connsiteY79" fmla="*/ 2946152 h 6858000"/>
              <a:gd name="connsiteX80" fmla="*/ 1436360 w 2422397"/>
              <a:gd name="connsiteY80" fmla="*/ 2829469 h 6858000"/>
              <a:gd name="connsiteX81" fmla="*/ 1447242 w 2422397"/>
              <a:gd name="connsiteY81" fmla="*/ 2811546 h 6858000"/>
              <a:gd name="connsiteX82" fmla="*/ 1449881 w 2422397"/>
              <a:gd name="connsiteY82" fmla="*/ 2781535 h 6858000"/>
              <a:gd name="connsiteX83" fmla="*/ 1459218 w 2422397"/>
              <a:gd name="connsiteY83" fmla="*/ 2660724 h 6858000"/>
              <a:gd name="connsiteX84" fmla="*/ 1455455 w 2422397"/>
              <a:gd name="connsiteY84" fmla="*/ 2560980 h 6858000"/>
              <a:gd name="connsiteX85" fmla="*/ 1497362 w 2422397"/>
              <a:gd name="connsiteY85" fmla="*/ 2456303 h 6858000"/>
              <a:gd name="connsiteX86" fmla="*/ 1507343 w 2422397"/>
              <a:gd name="connsiteY86" fmla="*/ 2385923 h 6858000"/>
              <a:gd name="connsiteX87" fmla="*/ 1540772 w 2422397"/>
              <a:gd name="connsiteY87" fmla="*/ 2256097 h 6858000"/>
              <a:gd name="connsiteX88" fmla="*/ 1569381 w 2422397"/>
              <a:gd name="connsiteY88" fmla="*/ 2165158 h 6858000"/>
              <a:gd name="connsiteX89" fmla="*/ 1576109 w 2422397"/>
              <a:gd name="connsiteY89" fmla="*/ 2078660 h 6858000"/>
              <a:gd name="connsiteX90" fmla="*/ 1564751 w 2422397"/>
              <a:gd name="connsiteY90" fmla="*/ 2009574 h 6858000"/>
              <a:gd name="connsiteX91" fmla="*/ 1571917 w 2422397"/>
              <a:gd name="connsiteY91" fmla="*/ 1903700 h 6858000"/>
              <a:gd name="connsiteX92" fmla="*/ 1564944 w 2422397"/>
              <a:gd name="connsiteY92" fmla="*/ 1821321 h 6858000"/>
              <a:gd name="connsiteX93" fmla="*/ 1579022 w 2422397"/>
              <a:gd name="connsiteY93" fmla="*/ 1718757 h 6858000"/>
              <a:gd name="connsiteX94" fmla="*/ 1590196 w 2422397"/>
              <a:gd name="connsiteY94" fmla="*/ 1595914 h 6858000"/>
              <a:gd name="connsiteX95" fmla="*/ 1624363 w 2422397"/>
              <a:gd name="connsiteY95" fmla="*/ 1502483 h 6858000"/>
              <a:gd name="connsiteX96" fmla="*/ 1631539 w 2422397"/>
              <a:gd name="connsiteY96" fmla="*/ 1431520 h 6858000"/>
              <a:gd name="connsiteX97" fmla="*/ 1646296 w 2422397"/>
              <a:gd name="connsiteY97" fmla="*/ 1333057 h 6858000"/>
              <a:gd name="connsiteX98" fmla="*/ 1696091 w 2422397"/>
              <a:gd name="connsiteY98" fmla="*/ 1202078 h 6858000"/>
              <a:gd name="connsiteX99" fmla="*/ 1706993 w 2422397"/>
              <a:gd name="connsiteY99" fmla="*/ 1104797 h 6858000"/>
              <a:gd name="connsiteX100" fmla="*/ 1777273 w 2422397"/>
              <a:gd name="connsiteY100" fmla="*/ 916268 h 6858000"/>
              <a:gd name="connsiteX101" fmla="*/ 1850836 w 2422397"/>
              <a:gd name="connsiteY101" fmla="*/ 825516 h 6858000"/>
              <a:gd name="connsiteX102" fmla="*/ 1911831 w 2422397"/>
              <a:gd name="connsiteY102" fmla="*/ 696577 h 6858000"/>
              <a:gd name="connsiteX103" fmla="*/ 1942209 w 2422397"/>
              <a:gd name="connsiteY103" fmla="*/ 575807 h 6858000"/>
              <a:gd name="connsiteX104" fmla="*/ 1951374 w 2422397"/>
              <a:gd name="connsiteY104" fmla="*/ 556682 h 6858000"/>
              <a:gd name="connsiteX105" fmla="*/ 1951170 w 2422397"/>
              <a:gd name="connsiteY105" fmla="*/ 526639 h 6858000"/>
              <a:gd name="connsiteX106" fmla="*/ 1949059 w 2422397"/>
              <a:gd name="connsiteY106" fmla="*/ 405872 h 6858000"/>
              <a:gd name="connsiteX107" fmla="*/ 1954018 w 2422397"/>
              <a:gd name="connsiteY107" fmla="*/ 307622 h 6858000"/>
              <a:gd name="connsiteX108" fmla="*/ 1967790 w 2422397"/>
              <a:gd name="connsiteY108" fmla="*/ 198682 h 6858000"/>
              <a:gd name="connsiteX109" fmla="*/ 1971093 w 2422397"/>
              <a:gd name="connsiteY109" fmla="*/ 127747 h 6858000"/>
              <a:gd name="connsiteX110" fmla="*/ 1951841 w 2422397"/>
              <a:gd name="connsiteY110" fmla="*/ 4678 h 6858000"/>
              <a:gd name="connsiteX111" fmla="*/ 1953649 w 2422397"/>
              <a:gd name="connsiteY111"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94129 w 2422397"/>
              <a:gd name="connsiteY35" fmla="*/ 5471630 h 6858000"/>
              <a:gd name="connsiteX36" fmla="*/ 723657 w 2422397"/>
              <a:gd name="connsiteY36" fmla="*/ 5356170 h 6858000"/>
              <a:gd name="connsiteX37" fmla="*/ 723661 w 2422397"/>
              <a:gd name="connsiteY37" fmla="*/ 5356076 h 6858000"/>
              <a:gd name="connsiteX38" fmla="*/ 725358 w 2422397"/>
              <a:gd name="connsiteY38" fmla="*/ 5309193 h 6858000"/>
              <a:gd name="connsiteX39" fmla="*/ 726926 w 2422397"/>
              <a:gd name="connsiteY39" fmla="*/ 5311182 h 6858000"/>
              <a:gd name="connsiteX40" fmla="*/ 727761 w 2422397"/>
              <a:gd name="connsiteY40" fmla="*/ 5304702 h 6858000"/>
              <a:gd name="connsiteX41" fmla="*/ 732974 w 2422397"/>
              <a:gd name="connsiteY41" fmla="*/ 5303522 h 6858000"/>
              <a:gd name="connsiteX42" fmla="*/ 762873 w 2422397"/>
              <a:gd name="connsiteY42" fmla="*/ 5269094 h 6858000"/>
              <a:gd name="connsiteX43" fmla="*/ 784867 w 2422397"/>
              <a:gd name="connsiteY43" fmla="*/ 5235785 h 6858000"/>
              <a:gd name="connsiteX44" fmla="*/ 796271 w 2422397"/>
              <a:gd name="connsiteY44" fmla="*/ 5175473 h 6858000"/>
              <a:gd name="connsiteX45" fmla="*/ 821529 w 2422397"/>
              <a:gd name="connsiteY45" fmla="*/ 5012929 h 6858000"/>
              <a:gd name="connsiteX46" fmla="*/ 846340 w 2422397"/>
              <a:gd name="connsiteY46" fmla="*/ 4944976 h 6858000"/>
              <a:gd name="connsiteX47" fmla="*/ 840157 w 2422397"/>
              <a:gd name="connsiteY47" fmla="*/ 4872869 h 6858000"/>
              <a:gd name="connsiteX48" fmla="*/ 855718 w 2422397"/>
              <a:gd name="connsiteY48" fmla="*/ 4850916 h 6858000"/>
              <a:gd name="connsiteX49" fmla="*/ 858709 w 2422397"/>
              <a:gd name="connsiteY49" fmla="*/ 4847264 h 6858000"/>
              <a:gd name="connsiteX50" fmla="*/ 863990 w 2422397"/>
              <a:gd name="connsiteY50" fmla="*/ 4829718 h 6858000"/>
              <a:gd name="connsiteX51" fmla="*/ 873842 w 2422397"/>
              <a:gd name="connsiteY51" fmla="*/ 4828439 h 6858000"/>
              <a:gd name="connsiteX52" fmla="*/ 887779 w 2422397"/>
              <a:gd name="connsiteY52" fmla="*/ 4804655 h 6858000"/>
              <a:gd name="connsiteX53" fmla="*/ 893894 w 2422397"/>
              <a:gd name="connsiteY53" fmla="*/ 4777060 h 6858000"/>
              <a:gd name="connsiteX54" fmla="*/ 883546 w 2422397"/>
              <a:gd name="connsiteY54" fmla="*/ 4777089 h 6858000"/>
              <a:gd name="connsiteX55" fmla="*/ 883812 w 2422397"/>
              <a:gd name="connsiteY55" fmla="*/ 4774559 h 6858000"/>
              <a:gd name="connsiteX56" fmla="*/ 903401 w 2422397"/>
              <a:gd name="connsiteY56" fmla="*/ 4679442 h 6858000"/>
              <a:gd name="connsiteX57" fmla="*/ 916253 w 2422397"/>
              <a:gd name="connsiteY57" fmla="*/ 4651970 h 6858000"/>
              <a:gd name="connsiteX58" fmla="*/ 922608 w 2422397"/>
              <a:gd name="connsiteY58" fmla="*/ 4649785 h 6858000"/>
              <a:gd name="connsiteX59" fmla="*/ 924139 w 2422397"/>
              <a:gd name="connsiteY59" fmla="*/ 4631605 h 6858000"/>
              <a:gd name="connsiteX60" fmla="*/ 985938 w 2422397"/>
              <a:gd name="connsiteY60" fmla="*/ 4515358 h 6858000"/>
              <a:gd name="connsiteX61" fmla="*/ 1011638 w 2422397"/>
              <a:gd name="connsiteY61" fmla="*/ 4352312 h 6858000"/>
              <a:gd name="connsiteX62" fmla="*/ 1049579 w 2422397"/>
              <a:gd name="connsiteY62" fmla="*/ 4237953 h 6858000"/>
              <a:gd name="connsiteX63" fmla="*/ 1041314 w 2422397"/>
              <a:gd name="connsiteY63" fmla="*/ 4139706 h 6858000"/>
              <a:gd name="connsiteX64" fmla="*/ 1049328 w 2422397"/>
              <a:gd name="connsiteY64" fmla="*/ 4134671 h 6858000"/>
              <a:gd name="connsiteX65" fmla="*/ 1061133 w 2422397"/>
              <a:gd name="connsiteY65" fmla="*/ 4074160 h 6858000"/>
              <a:gd name="connsiteX66" fmla="*/ 1059121 w 2422397"/>
              <a:gd name="connsiteY66" fmla="*/ 3844497 h 6858000"/>
              <a:gd name="connsiteX67" fmla="*/ 1083386 w 2422397"/>
              <a:gd name="connsiteY67" fmla="*/ 3726730 h 6858000"/>
              <a:gd name="connsiteX68" fmla="*/ 1098990 w 2422397"/>
              <a:gd name="connsiteY68" fmla="*/ 3687782 h 6858000"/>
              <a:gd name="connsiteX69" fmla="*/ 1124701 w 2422397"/>
              <a:gd name="connsiteY69" fmla="*/ 3622348 h 6858000"/>
              <a:gd name="connsiteX70" fmla="*/ 1161137 w 2422397"/>
              <a:gd name="connsiteY70" fmla="*/ 3580464 h 6858000"/>
              <a:gd name="connsiteX71" fmla="*/ 1175812 w 2422397"/>
              <a:gd name="connsiteY71" fmla="*/ 3522969 h 6858000"/>
              <a:gd name="connsiteX72" fmla="*/ 1156951 w 2422397"/>
              <a:gd name="connsiteY72" fmla="*/ 3500538 h 6858000"/>
              <a:gd name="connsiteX73" fmla="*/ 1179877 w 2422397"/>
              <a:gd name="connsiteY73" fmla="*/ 3441984 h 6858000"/>
              <a:gd name="connsiteX74" fmla="*/ 1217096 w 2422397"/>
              <a:gd name="connsiteY74" fmla="*/ 3354156 h 6858000"/>
              <a:gd name="connsiteX75" fmla="*/ 1232811 w 2422397"/>
              <a:gd name="connsiteY75" fmla="*/ 3301153 h 6858000"/>
              <a:gd name="connsiteX76" fmla="*/ 1281985 w 2422397"/>
              <a:gd name="connsiteY76" fmla="*/ 3158933 h 6858000"/>
              <a:gd name="connsiteX77" fmla="*/ 1335997 w 2422397"/>
              <a:gd name="connsiteY77" fmla="*/ 3018423 h 6858000"/>
              <a:gd name="connsiteX78" fmla="*/ 1394864 w 2422397"/>
              <a:gd name="connsiteY78" fmla="*/ 2946152 h 6858000"/>
              <a:gd name="connsiteX79" fmla="*/ 1436360 w 2422397"/>
              <a:gd name="connsiteY79" fmla="*/ 2829469 h 6858000"/>
              <a:gd name="connsiteX80" fmla="*/ 1447242 w 2422397"/>
              <a:gd name="connsiteY80" fmla="*/ 2811546 h 6858000"/>
              <a:gd name="connsiteX81" fmla="*/ 1449881 w 2422397"/>
              <a:gd name="connsiteY81" fmla="*/ 2781535 h 6858000"/>
              <a:gd name="connsiteX82" fmla="*/ 1459218 w 2422397"/>
              <a:gd name="connsiteY82" fmla="*/ 2660724 h 6858000"/>
              <a:gd name="connsiteX83" fmla="*/ 1455455 w 2422397"/>
              <a:gd name="connsiteY83" fmla="*/ 2560980 h 6858000"/>
              <a:gd name="connsiteX84" fmla="*/ 1497362 w 2422397"/>
              <a:gd name="connsiteY84" fmla="*/ 2456303 h 6858000"/>
              <a:gd name="connsiteX85" fmla="*/ 1507343 w 2422397"/>
              <a:gd name="connsiteY85" fmla="*/ 2385923 h 6858000"/>
              <a:gd name="connsiteX86" fmla="*/ 1540772 w 2422397"/>
              <a:gd name="connsiteY86" fmla="*/ 2256097 h 6858000"/>
              <a:gd name="connsiteX87" fmla="*/ 1569381 w 2422397"/>
              <a:gd name="connsiteY87" fmla="*/ 2165158 h 6858000"/>
              <a:gd name="connsiteX88" fmla="*/ 1576109 w 2422397"/>
              <a:gd name="connsiteY88" fmla="*/ 2078660 h 6858000"/>
              <a:gd name="connsiteX89" fmla="*/ 1564751 w 2422397"/>
              <a:gd name="connsiteY89" fmla="*/ 2009574 h 6858000"/>
              <a:gd name="connsiteX90" fmla="*/ 1571917 w 2422397"/>
              <a:gd name="connsiteY90" fmla="*/ 1903700 h 6858000"/>
              <a:gd name="connsiteX91" fmla="*/ 1564944 w 2422397"/>
              <a:gd name="connsiteY91" fmla="*/ 1821321 h 6858000"/>
              <a:gd name="connsiteX92" fmla="*/ 1579022 w 2422397"/>
              <a:gd name="connsiteY92" fmla="*/ 1718757 h 6858000"/>
              <a:gd name="connsiteX93" fmla="*/ 1590196 w 2422397"/>
              <a:gd name="connsiteY93" fmla="*/ 1595914 h 6858000"/>
              <a:gd name="connsiteX94" fmla="*/ 1624363 w 2422397"/>
              <a:gd name="connsiteY94" fmla="*/ 1502483 h 6858000"/>
              <a:gd name="connsiteX95" fmla="*/ 1631539 w 2422397"/>
              <a:gd name="connsiteY95" fmla="*/ 1431520 h 6858000"/>
              <a:gd name="connsiteX96" fmla="*/ 1646296 w 2422397"/>
              <a:gd name="connsiteY96" fmla="*/ 1333057 h 6858000"/>
              <a:gd name="connsiteX97" fmla="*/ 1696091 w 2422397"/>
              <a:gd name="connsiteY97" fmla="*/ 1202078 h 6858000"/>
              <a:gd name="connsiteX98" fmla="*/ 1706993 w 2422397"/>
              <a:gd name="connsiteY98" fmla="*/ 1104797 h 6858000"/>
              <a:gd name="connsiteX99" fmla="*/ 1777273 w 2422397"/>
              <a:gd name="connsiteY99" fmla="*/ 916268 h 6858000"/>
              <a:gd name="connsiteX100" fmla="*/ 1850836 w 2422397"/>
              <a:gd name="connsiteY100" fmla="*/ 825516 h 6858000"/>
              <a:gd name="connsiteX101" fmla="*/ 1911831 w 2422397"/>
              <a:gd name="connsiteY101" fmla="*/ 696577 h 6858000"/>
              <a:gd name="connsiteX102" fmla="*/ 1942209 w 2422397"/>
              <a:gd name="connsiteY102" fmla="*/ 575807 h 6858000"/>
              <a:gd name="connsiteX103" fmla="*/ 1951374 w 2422397"/>
              <a:gd name="connsiteY103" fmla="*/ 556682 h 6858000"/>
              <a:gd name="connsiteX104" fmla="*/ 1951170 w 2422397"/>
              <a:gd name="connsiteY104" fmla="*/ 526639 h 6858000"/>
              <a:gd name="connsiteX105" fmla="*/ 1949059 w 2422397"/>
              <a:gd name="connsiteY105" fmla="*/ 405872 h 6858000"/>
              <a:gd name="connsiteX106" fmla="*/ 1954018 w 2422397"/>
              <a:gd name="connsiteY106" fmla="*/ 307622 h 6858000"/>
              <a:gd name="connsiteX107" fmla="*/ 1967790 w 2422397"/>
              <a:gd name="connsiteY107" fmla="*/ 198682 h 6858000"/>
              <a:gd name="connsiteX108" fmla="*/ 1971093 w 2422397"/>
              <a:gd name="connsiteY108" fmla="*/ 127747 h 6858000"/>
              <a:gd name="connsiteX109" fmla="*/ 1951841 w 2422397"/>
              <a:gd name="connsiteY109" fmla="*/ 4678 h 6858000"/>
              <a:gd name="connsiteX110" fmla="*/ 1953649 w 2422397"/>
              <a:gd name="connsiteY110"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79667 w 2422397"/>
              <a:gd name="connsiteY9" fmla="*/ 6581637 h 6858000"/>
              <a:gd name="connsiteX10" fmla="*/ 168724 w 2422397"/>
              <a:gd name="connsiteY10" fmla="*/ 6547069 h 6858000"/>
              <a:gd name="connsiteX11" fmla="*/ 199197 w 2422397"/>
              <a:gd name="connsiteY11" fmla="*/ 6509743 h 6858000"/>
              <a:gd name="connsiteX12" fmla="*/ 247224 w 2422397"/>
              <a:gd name="connsiteY12" fmla="*/ 6455839 h 6858000"/>
              <a:gd name="connsiteX13" fmla="*/ 270687 w 2422397"/>
              <a:gd name="connsiteY13" fmla="*/ 6418363 h 6858000"/>
              <a:gd name="connsiteX14" fmla="*/ 339376 w 2422397"/>
              <a:gd name="connsiteY14" fmla="*/ 6322934 h 6858000"/>
              <a:gd name="connsiteX15" fmla="*/ 393529 w 2422397"/>
              <a:gd name="connsiteY15" fmla="*/ 6259863 h 6858000"/>
              <a:gd name="connsiteX16" fmla="*/ 443949 w 2422397"/>
              <a:gd name="connsiteY16" fmla="*/ 6218313 h 6858000"/>
              <a:gd name="connsiteX17" fmla="*/ 478259 w 2422397"/>
              <a:gd name="connsiteY17" fmla="*/ 6183918 h 6858000"/>
              <a:gd name="connsiteX18" fmla="*/ 482177 w 2422397"/>
              <a:gd name="connsiteY18" fmla="*/ 6173358 h 6858000"/>
              <a:gd name="connsiteX19" fmla="*/ 482556 w 2422397"/>
              <a:gd name="connsiteY19" fmla="*/ 6173443 h 6858000"/>
              <a:gd name="connsiteX20" fmla="*/ 485673 w 2422397"/>
              <a:gd name="connsiteY20" fmla="*/ 6162875 h 6858000"/>
              <a:gd name="connsiteX21" fmla="*/ 524588 w 2422397"/>
              <a:gd name="connsiteY21" fmla="*/ 6111327 h 6858000"/>
              <a:gd name="connsiteX22" fmla="*/ 547843 w 2422397"/>
              <a:gd name="connsiteY22" fmla="*/ 6075666 h 6858000"/>
              <a:gd name="connsiteX23" fmla="*/ 562259 w 2422397"/>
              <a:gd name="connsiteY23" fmla="*/ 6054865 h 6858000"/>
              <a:gd name="connsiteX24" fmla="*/ 571463 w 2422397"/>
              <a:gd name="connsiteY24" fmla="*/ 6045606 h 6858000"/>
              <a:gd name="connsiteX25" fmla="*/ 573012 w 2422397"/>
              <a:gd name="connsiteY25" fmla="*/ 6046223 h 6858000"/>
              <a:gd name="connsiteX26" fmla="*/ 584071 w 2422397"/>
              <a:gd name="connsiteY26" fmla="*/ 5992286 h 6858000"/>
              <a:gd name="connsiteX27" fmla="*/ 587812 w 2422397"/>
              <a:gd name="connsiteY27" fmla="*/ 5987907 h 6858000"/>
              <a:gd name="connsiteX28" fmla="*/ 592115 w 2422397"/>
              <a:gd name="connsiteY28" fmla="*/ 5949187 h 6858000"/>
              <a:gd name="connsiteX29" fmla="*/ 595889 w 2422397"/>
              <a:gd name="connsiteY29" fmla="*/ 5931081 h 6858000"/>
              <a:gd name="connsiteX30" fmla="*/ 593758 w 2422397"/>
              <a:gd name="connsiteY30" fmla="*/ 5922047 h 6858000"/>
              <a:gd name="connsiteX31" fmla="*/ 600949 w 2422397"/>
              <a:gd name="connsiteY31" fmla="*/ 5897316 h 6858000"/>
              <a:gd name="connsiteX32" fmla="*/ 602981 w 2422397"/>
              <a:gd name="connsiteY32" fmla="*/ 5895955 h 6858000"/>
              <a:gd name="connsiteX33" fmla="*/ 604430 w 2422397"/>
              <a:gd name="connsiteY33" fmla="*/ 5870052 h 6858000"/>
              <a:gd name="connsiteX34" fmla="*/ 631983 w 2422397"/>
              <a:gd name="connsiteY34" fmla="*/ 5814475 h 6858000"/>
              <a:gd name="connsiteX35" fmla="*/ 654861 w 2422397"/>
              <a:gd name="connsiteY35" fmla="*/ 5538948 h 6858000"/>
              <a:gd name="connsiteX36" fmla="*/ 723657 w 2422397"/>
              <a:gd name="connsiteY36" fmla="*/ 5356170 h 6858000"/>
              <a:gd name="connsiteX37" fmla="*/ 723661 w 2422397"/>
              <a:gd name="connsiteY37" fmla="*/ 5356076 h 6858000"/>
              <a:gd name="connsiteX38" fmla="*/ 725358 w 2422397"/>
              <a:gd name="connsiteY38" fmla="*/ 5309193 h 6858000"/>
              <a:gd name="connsiteX39" fmla="*/ 726926 w 2422397"/>
              <a:gd name="connsiteY39" fmla="*/ 5311182 h 6858000"/>
              <a:gd name="connsiteX40" fmla="*/ 727761 w 2422397"/>
              <a:gd name="connsiteY40" fmla="*/ 5304702 h 6858000"/>
              <a:gd name="connsiteX41" fmla="*/ 732974 w 2422397"/>
              <a:gd name="connsiteY41" fmla="*/ 5303522 h 6858000"/>
              <a:gd name="connsiteX42" fmla="*/ 762873 w 2422397"/>
              <a:gd name="connsiteY42" fmla="*/ 5269094 h 6858000"/>
              <a:gd name="connsiteX43" fmla="*/ 784867 w 2422397"/>
              <a:gd name="connsiteY43" fmla="*/ 5235785 h 6858000"/>
              <a:gd name="connsiteX44" fmla="*/ 796271 w 2422397"/>
              <a:gd name="connsiteY44" fmla="*/ 5175473 h 6858000"/>
              <a:gd name="connsiteX45" fmla="*/ 821529 w 2422397"/>
              <a:gd name="connsiteY45" fmla="*/ 5012929 h 6858000"/>
              <a:gd name="connsiteX46" fmla="*/ 846340 w 2422397"/>
              <a:gd name="connsiteY46" fmla="*/ 4944976 h 6858000"/>
              <a:gd name="connsiteX47" fmla="*/ 840157 w 2422397"/>
              <a:gd name="connsiteY47" fmla="*/ 4872869 h 6858000"/>
              <a:gd name="connsiteX48" fmla="*/ 855718 w 2422397"/>
              <a:gd name="connsiteY48" fmla="*/ 4850916 h 6858000"/>
              <a:gd name="connsiteX49" fmla="*/ 858709 w 2422397"/>
              <a:gd name="connsiteY49" fmla="*/ 4847264 h 6858000"/>
              <a:gd name="connsiteX50" fmla="*/ 863990 w 2422397"/>
              <a:gd name="connsiteY50" fmla="*/ 4829718 h 6858000"/>
              <a:gd name="connsiteX51" fmla="*/ 873842 w 2422397"/>
              <a:gd name="connsiteY51" fmla="*/ 4828439 h 6858000"/>
              <a:gd name="connsiteX52" fmla="*/ 887779 w 2422397"/>
              <a:gd name="connsiteY52" fmla="*/ 4804655 h 6858000"/>
              <a:gd name="connsiteX53" fmla="*/ 893894 w 2422397"/>
              <a:gd name="connsiteY53" fmla="*/ 4777060 h 6858000"/>
              <a:gd name="connsiteX54" fmla="*/ 883546 w 2422397"/>
              <a:gd name="connsiteY54" fmla="*/ 4777089 h 6858000"/>
              <a:gd name="connsiteX55" fmla="*/ 883812 w 2422397"/>
              <a:gd name="connsiteY55" fmla="*/ 4774559 h 6858000"/>
              <a:gd name="connsiteX56" fmla="*/ 903401 w 2422397"/>
              <a:gd name="connsiteY56" fmla="*/ 4679442 h 6858000"/>
              <a:gd name="connsiteX57" fmla="*/ 916253 w 2422397"/>
              <a:gd name="connsiteY57" fmla="*/ 4651970 h 6858000"/>
              <a:gd name="connsiteX58" fmla="*/ 922608 w 2422397"/>
              <a:gd name="connsiteY58" fmla="*/ 4649785 h 6858000"/>
              <a:gd name="connsiteX59" fmla="*/ 924139 w 2422397"/>
              <a:gd name="connsiteY59" fmla="*/ 4631605 h 6858000"/>
              <a:gd name="connsiteX60" fmla="*/ 985938 w 2422397"/>
              <a:gd name="connsiteY60" fmla="*/ 4515358 h 6858000"/>
              <a:gd name="connsiteX61" fmla="*/ 1011638 w 2422397"/>
              <a:gd name="connsiteY61" fmla="*/ 4352312 h 6858000"/>
              <a:gd name="connsiteX62" fmla="*/ 1049579 w 2422397"/>
              <a:gd name="connsiteY62" fmla="*/ 4237953 h 6858000"/>
              <a:gd name="connsiteX63" fmla="*/ 1041314 w 2422397"/>
              <a:gd name="connsiteY63" fmla="*/ 4139706 h 6858000"/>
              <a:gd name="connsiteX64" fmla="*/ 1049328 w 2422397"/>
              <a:gd name="connsiteY64" fmla="*/ 4134671 h 6858000"/>
              <a:gd name="connsiteX65" fmla="*/ 1061133 w 2422397"/>
              <a:gd name="connsiteY65" fmla="*/ 4074160 h 6858000"/>
              <a:gd name="connsiteX66" fmla="*/ 1059121 w 2422397"/>
              <a:gd name="connsiteY66" fmla="*/ 3844497 h 6858000"/>
              <a:gd name="connsiteX67" fmla="*/ 1083386 w 2422397"/>
              <a:gd name="connsiteY67" fmla="*/ 3726730 h 6858000"/>
              <a:gd name="connsiteX68" fmla="*/ 1098990 w 2422397"/>
              <a:gd name="connsiteY68" fmla="*/ 3687782 h 6858000"/>
              <a:gd name="connsiteX69" fmla="*/ 1124701 w 2422397"/>
              <a:gd name="connsiteY69" fmla="*/ 3622348 h 6858000"/>
              <a:gd name="connsiteX70" fmla="*/ 1161137 w 2422397"/>
              <a:gd name="connsiteY70" fmla="*/ 3580464 h 6858000"/>
              <a:gd name="connsiteX71" fmla="*/ 1175812 w 2422397"/>
              <a:gd name="connsiteY71" fmla="*/ 3522969 h 6858000"/>
              <a:gd name="connsiteX72" fmla="*/ 1156951 w 2422397"/>
              <a:gd name="connsiteY72" fmla="*/ 3500538 h 6858000"/>
              <a:gd name="connsiteX73" fmla="*/ 1179877 w 2422397"/>
              <a:gd name="connsiteY73" fmla="*/ 3441984 h 6858000"/>
              <a:gd name="connsiteX74" fmla="*/ 1217096 w 2422397"/>
              <a:gd name="connsiteY74" fmla="*/ 3354156 h 6858000"/>
              <a:gd name="connsiteX75" fmla="*/ 1232811 w 2422397"/>
              <a:gd name="connsiteY75" fmla="*/ 3301153 h 6858000"/>
              <a:gd name="connsiteX76" fmla="*/ 1281985 w 2422397"/>
              <a:gd name="connsiteY76" fmla="*/ 3158933 h 6858000"/>
              <a:gd name="connsiteX77" fmla="*/ 1335997 w 2422397"/>
              <a:gd name="connsiteY77" fmla="*/ 3018423 h 6858000"/>
              <a:gd name="connsiteX78" fmla="*/ 1394864 w 2422397"/>
              <a:gd name="connsiteY78" fmla="*/ 2946152 h 6858000"/>
              <a:gd name="connsiteX79" fmla="*/ 1436360 w 2422397"/>
              <a:gd name="connsiteY79" fmla="*/ 2829469 h 6858000"/>
              <a:gd name="connsiteX80" fmla="*/ 1447242 w 2422397"/>
              <a:gd name="connsiteY80" fmla="*/ 2811546 h 6858000"/>
              <a:gd name="connsiteX81" fmla="*/ 1449881 w 2422397"/>
              <a:gd name="connsiteY81" fmla="*/ 2781535 h 6858000"/>
              <a:gd name="connsiteX82" fmla="*/ 1459218 w 2422397"/>
              <a:gd name="connsiteY82" fmla="*/ 2660724 h 6858000"/>
              <a:gd name="connsiteX83" fmla="*/ 1455455 w 2422397"/>
              <a:gd name="connsiteY83" fmla="*/ 2560980 h 6858000"/>
              <a:gd name="connsiteX84" fmla="*/ 1497362 w 2422397"/>
              <a:gd name="connsiteY84" fmla="*/ 2456303 h 6858000"/>
              <a:gd name="connsiteX85" fmla="*/ 1507343 w 2422397"/>
              <a:gd name="connsiteY85" fmla="*/ 2385923 h 6858000"/>
              <a:gd name="connsiteX86" fmla="*/ 1540772 w 2422397"/>
              <a:gd name="connsiteY86" fmla="*/ 2256097 h 6858000"/>
              <a:gd name="connsiteX87" fmla="*/ 1569381 w 2422397"/>
              <a:gd name="connsiteY87" fmla="*/ 2165158 h 6858000"/>
              <a:gd name="connsiteX88" fmla="*/ 1576109 w 2422397"/>
              <a:gd name="connsiteY88" fmla="*/ 2078660 h 6858000"/>
              <a:gd name="connsiteX89" fmla="*/ 1564751 w 2422397"/>
              <a:gd name="connsiteY89" fmla="*/ 2009574 h 6858000"/>
              <a:gd name="connsiteX90" fmla="*/ 1571917 w 2422397"/>
              <a:gd name="connsiteY90" fmla="*/ 1903700 h 6858000"/>
              <a:gd name="connsiteX91" fmla="*/ 1564944 w 2422397"/>
              <a:gd name="connsiteY91" fmla="*/ 1821321 h 6858000"/>
              <a:gd name="connsiteX92" fmla="*/ 1579022 w 2422397"/>
              <a:gd name="connsiteY92" fmla="*/ 1718757 h 6858000"/>
              <a:gd name="connsiteX93" fmla="*/ 1590196 w 2422397"/>
              <a:gd name="connsiteY93" fmla="*/ 1595914 h 6858000"/>
              <a:gd name="connsiteX94" fmla="*/ 1624363 w 2422397"/>
              <a:gd name="connsiteY94" fmla="*/ 1502483 h 6858000"/>
              <a:gd name="connsiteX95" fmla="*/ 1631539 w 2422397"/>
              <a:gd name="connsiteY95" fmla="*/ 1431520 h 6858000"/>
              <a:gd name="connsiteX96" fmla="*/ 1646296 w 2422397"/>
              <a:gd name="connsiteY96" fmla="*/ 1333057 h 6858000"/>
              <a:gd name="connsiteX97" fmla="*/ 1696091 w 2422397"/>
              <a:gd name="connsiteY97" fmla="*/ 1202078 h 6858000"/>
              <a:gd name="connsiteX98" fmla="*/ 1706993 w 2422397"/>
              <a:gd name="connsiteY98" fmla="*/ 1104797 h 6858000"/>
              <a:gd name="connsiteX99" fmla="*/ 1777273 w 2422397"/>
              <a:gd name="connsiteY99" fmla="*/ 916268 h 6858000"/>
              <a:gd name="connsiteX100" fmla="*/ 1850836 w 2422397"/>
              <a:gd name="connsiteY100" fmla="*/ 825516 h 6858000"/>
              <a:gd name="connsiteX101" fmla="*/ 1911831 w 2422397"/>
              <a:gd name="connsiteY101" fmla="*/ 696577 h 6858000"/>
              <a:gd name="connsiteX102" fmla="*/ 1942209 w 2422397"/>
              <a:gd name="connsiteY102" fmla="*/ 575807 h 6858000"/>
              <a:gd name="connsiteX103" fmla="*/ 1951374 w 2422397"/>
              <a:gd name="connsiteY103" fmla="*/ 556682 h 6858000"/>
              <a:gd name="connsiteX104" fmla="*/ 1951170 w 2422397"/>
              <a:gd name="connsiteY104" fmla="*/ 526639 h 6858000"/>
              <a:gd name="connsiteX105" fmla="*/ 1949059 w 2422397"/>
              <a:gd name="connsiteY105" fmla="*/ 405872 h 6858000"/>
              <a:gd name="connsiteX106" fmla="*/ 1954018 w 2422397"/>
              <a:gd name="connsiteY106" fmla="*/ 307622 h 6858000"/>
              <a:gd name="connsiteX107" fmla="*/ 1967790 w 2422397"/>
              <a:gd name="connsiteY107" fmla="*/ 198682 h 6858000"/>
              <a:gd name="connsiteX108" fmla="*/ 1971093 w 2422397"/>
              <a:gd name="connsiteY108" fmla="*/ 127747 h 6858000"/>
              <a:gd name="connsiteX109" fmla="*/ 1951841 w 2422397"/>
              <a:gd name="connsiteY109" fmla="*/ 4678 h 6858000"/>
              <a:gd name="connsiteX110" fmla="*/ 1953649 w 2422397"/>
              <a:gd name="connsiteY110"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56158 w 2422397"/>
              <a:gd name="connsiteY8" fmla="*/ 6624029 h 6858000"/>
              <a:gd name="connsiteX9" fmla="*/ 168724 w 2422397"/>
              <a:gd name="connsiteY9" fmla="*/ 6547069 h 6858000"/>
              <a:gd name="connsiteX10" fmla="*/ 199197 w 2422397"/>
              <a:gd name="connsiteY10" fmla="*/ 6509743 h 6858000"/>
              <a:gd name="connsiteX11" fmla="*/ 247224 w 2422397"/>
              <a:gd name="connsiteY11" fmla="*/ 6455839 h 6858000"/>
              <a:gd name="connsiteX12" fmla="*/ 270687 w 2422397"/>
              <a:gd name="connsiteY12" fmla="*/ 6418363 h 6858000"/>
              <a:gd name="connsiteX13" fmla="*/ 339376 w 2422397"/>
              <a:gd name="connsiteY13" fmla="*/ 6322934 h 6858000"/>
              <a:gd name="connsiteX14" fmla="*/ 393529 w 2422397"/>
              <a:gd name="connsiteY14" fmla="*/ 6259863 h 6858000"/>
              <a:gd name="connsiteX15" fmla="*/ 443949 w 2422397"/>
              <a:gd name="connsiteY15" fmla="*/ 6218313 h 6858000"/>
              <a:gd name="connsiteX16" fmla="*/ 478259 w 2422397"/>
              <a:gd name="connsiteY16" fmla="*/ 6183918 h 6858000"/>
              <a:gd name="connsiteX17" fmla="*/ 482177 w 2422397"/>
              <a:gd name="connsiteY17" fmla="*/ 6173358 h 6858000"/>
              <a:gd name="connsiteX18" fmla="*/ 482556 w 2422397"/>
              <a:gd name="connsiteY18" fmla="*/ 6173443 h 6858000"/>
              <a:gd name="connsiteX19" fmla="*/ 485673 w 2422397"/>
              <a:gd name="connsiteY19" fmla="*/ 6162875 h 6858000"/>
              <a:gd name="connsiteX20" fmla="*/ 524588 w 2422397"/>
              <a:gd name="connsiteY20" fmla="*/ 6111327 h 6858000"/>
              <a:gd name="connsiteX21" fmla="*/ 547843 w 2422397"/>
              <a:gd name="connsiteY21" fmla="*/ 6075666 h 6858000"/>
              <a:gd name="connsiteX22" fmla="*/ 562259 w 2422397"/>
              <a:gd name="connsiteY22" fmla="*/ 6054865 h 6858000"/>
              <a:gd name="connsiteX23" fmla="*/ 571463 w 2422397"/>
              <a:gd name="connsiteY23" fmla="*/ 6045606 h 6858000"/>
              <a:gd name="connsiteX24" fmla="*/ 573012 w 2422397"/>
              <a:gd name="connsiteY24" fmla="*/ 6046223 h 6858000"/>
              <a:gd name="connsiteX25" fmla="*/ 584071 w 2422397"/>
              <a:gd name="connsiteY25" fmla="*/ 5992286 h 6858000"/>
              <a:gd name="connsiteX26" fmla="*/ 587812 w 2422397"/>
              <a:gd name="connsiteY26" fmla="*/ 5987907 h 6858000"/>
              <a:gd name="connsiteX27" fmla="*/ 592115 w 2422397"/>
              <a:gd name="connsiteY27" fmla="*/ 5949187 h 6858000"/>
              <a:gd name="connsiteX28" fmla="*/ 595889 w 2422397"/>
              <a:gd name="connsiteY28" fmla="*/ 5931081 h 6858000"/>
              <a:gd name="connsiteX29" fmla="*/ 593758 w 2422397"/>
              <a:gd name="connsiteY29" fmla="*/ 5922047 h 6858000"/>
              <a:gd name="connsiteX30" fmla="*/ 600949 w 2422397"/>
              <a:gd name="connsiteY30" fmla="*/ 5897316 h 6858000"/>
              <a:gd name="connsiteX31" fmla="*/ 602981 w 2422397"/>
              <a:gd name="connsiteY31" fmla="*/ 5895955 h 6858000"/>
              <a:gd name="connsiteX32" fmla="*/ 604430 w 2422397"/>
              <a:gd name="connsiteY32" fmla="*/ 5870052 h 6858000"/>
              <a:gd name="connsiteX33" fmla="*/ 631983 w 2422397"/>
              <a:gd name="connsiteY33" fmla="*/ 5814475 h 6858000"/>
              <a:gd name="connsiteX34" fmla="*/ 654861 w 2422397"/>
              <a:gd name="connsiteY34" fmla="*/ 5538948 h 6858000"/>
              <a:gd name="connsiteX35" fmla="*/ 723657 w 2422397"/>
              <a:gd name="connsiteY35" fmla="*/ 5356170 h 6858000"/>
              <a:gd name="connsiteX36" fmla="*/ 723661 w 2422397"/>
              <a:gd name="connsiteY36" fmla="*/ 5356076 h 6858000"/>
              <a:gd name="connsiteX37" fmla="*/ 725358 w 2422397"/>
              <a:gd name="connsiteY37" fmla="*/ 5309193 h 6858000"/>
              <a:gd name="connsiteX38" fmla="*/ 726926 w 2422397"/>
              <a:gd name="connsiteY38" fmla="*/ 5311182 h 6858000"/>
              <a:gd name="connsiteX39" fmla="*/ 727761 w 2422397"/>
              <a:gd name="connsiteY39" fmla="*/ 5304702 h 6858000"/>
              <a:gd name="connsiteX40" fmla="*/ 732974 w 2422397"/>
              <a:gd name="connsiteY40" fmla="*/ 5303522 h 6858000"/>
              <a:gd name="connsiteX41" fmla="*/ 762873 w 2422397"/>
              <a:gd name="connsiteY41" fmla="*/ 5269094 h 6858000"/>
              <a:gd name="connsiteX42" fmla="*/ 784867 w 2422397"/>
              <a:gd name="connsiteY42" fmla="*/ 5235785 h 6858000"/>
              <a:gd name="connsiteX43" fmla="*/ 796271 w 2422397"/>
              <a:gd name="connsiteY43" fmla="*/ 5175473 h 6858000"/>
              <a:gd name="connsiteX44" fmla="*/ 821529 w 2422397"/>
              <a:gd name="connsiteY44" fmla="*/ 5012929 h 6858000"/>
              <a:gd name="connsiteX45" fmla="*/ 846340 w 2422397"/>
              <a:gd name="connsiteY45" fmla="*/ 4944976 h 6858000"/>
              <a:gd name="connsiteX46" fmla="*/ 840157 w 2422397"/>
              <a:gd name="connsiteY46" fmla="*/ 4872869 h 6858000"/>
              <a:gd name="connsiteX47" fmla="*/ 855718 w 2422397"/>
              <a:gd name="connsiteY47" fmla="*/ 4850916 h 6858000"/>
              <a:gd name="connsiteX48" fmla="*/ 858709 w 2422397"/>
              <a:gd name="connsiteY48" fmla="*/ 4847264 h 6858000"/>
              <a:gd name="connsiteX49" fmla="*/ 863990 w 2422397"/>
              <a:gd name="connsiteY49" fmla="*/ 4829718 h 6858000"/>
              <a:gd name="connsiteX50" fmla="*/ 873842 w 2422397"/>
              <a:gd name="connsiteY50" fmla="*/ 4828439 h 6858000"/>
              <a:gd name="connsiteX51" fmla="*/ 887779 w 2422397"/>
              <a:gd name="connsiteY51" fmla="*/ 4804655 h 6858000"/>
              <a:gd name="connsiteX52" fmla="*/ 893894 w 2422397"/>
              <a:gd name="connsiteY52" fmla="*/ 4777060 h 6858000"/>
              <a:gd name="connsiteX53" fmla="*/ 883546 w 2422397"/>
              <a:gd name="connsiteY53" fmla="*/ 4777089 h 6858000"/>
              <a:gd name="connsiteX54" fmla="*/ 883812 w 2422397"/>
              <a:gd name="connsiteY54" fmla="*/ 4774559 h 6858000"/>
              <a:gd name="connsiteX55" fmla="*/ 903401 w 2422397"/>
              <a:gd name="connsiteY55" fmla="*/ 4679442 h 6858000"/>
              <a:gd name="connsiteX56" fmla="*/ 916253 w 2422397"/>
              <a:gd name="connsiteY56" fmla="*/ 4651970 h 6858000"/>
              <a:gd name="connsiteX57" fmla="*/ 922608 w 2422397"/>
              <a:gd name="connsiteY57" fmla="*/ 4649785 h 6858000"/>
              <a:gd name="connsiteX58" fmla="*/ 924139 w 2422397"/>
              <a:gd name="connsiteY58" fmla="*/ 4631605 h 6858000"/>
              <a:gd name="connsiteX59" fmla="*/ 985938 w 2422397"/>
              <a:gd name="connsiteY59" fmla="*/ 4515358 h 6858000"/>
              <a:gd name="connsiteX60" fmla="*/ 1011638 w 2422397"/>
              <a:gd name="connsiteY60" fmla="*/ 4352312 h 6858000"/>
              <a:gd name="connsiteX61" fmla="*/ 1049579 w 2422397"/>
              <a:gd name="connsiteY61" fmla="*/ 4237953 h 6858000"/>
              <a:gd name="connsiteX62" fmla="*/ 1041314 w 2422397"/>
              <a:gd name="connsiteY62" fmla="*/ 4139706 h 6858000"/>
              <a:gd name="connsiteX63" fmla="*/ 1049328 w 2422397"/>
              <a:gd name="connsiteY63" fmla="*/ 4134671 h 6858000"/>
              <a:gd name="connsiteX64" fmla="*/ 1061133 w 2422397"/>
              <a:gd name="connsiteY64" fmla="*/ 4074160 h 6858000"/>
              <a:gd name="connsiteX65" fmla="*/ 1059121 w 2422397"/>
              <a:gd name="connsiteY65" fmla="*/ 3844497 h 6858000"/>
              <a:gd name="connsiteX66" fmla="*/ 1083386 w 2422397"/>
              <a:gd name="connsiteY66" fmla="*/ 3726730 h 6858000"/>
              <a:gd name="connsiteX67" fmla="*/ 1098990 w 2422397"/>
              <a:gd name="connsiteY67" fmla="*/ 3687782 h 6858000"/>
              <a:gd name="connsiteX68" fmla="*/ 1124701 w 2422397"/>
              <a:gd name="connsiteY68" fmla="*/ 3622348 h 6858000"/>
              <a:gd name="connsiteX69" fmla="*/ 1161137 w 2422397"/>
              <a:gd name="connsiteY69" fmla="*/ 3580464 h 6858000"/>
              <a:gd name="connsiteX70" fmla="*/ 1175812 w 2422397"/>
              <a:gd name="connsiteY70" fmla="*/ 3522969 h 6858000"/>
              <a:gd name="connsiteX71" fmla="*/ 1156951 w 2422397"/>
              <a:gd name="connsiteY71" fmla="*/ 3500538 h 6858000"/>
              <a:gd name="connsiteX72" fmla="*/ 1179877 w 2422397"/>
              <a:gd name="connsiteY72" fmla="*/ 3441984 h 6858000"/>
              <a:gd name="connsiteX73" fmla="*/ 1217096 w 2422397"/>
              <a:gd name="connsiteY73" fmla="*/ 3354156 h 6858000"/>
              <a:gd name="connsiteX74" fmla="*/ 1232811 w 2422397"/>
              <a:gd name="connsiteY74" fmla="*/ 3301153 h 6858000"/>
              <a:gd name="connsiteX75" fmla="*/ 1281985 w 2422397"/>
              <a:gd name="connsiteY75" fmla="*/ 3158933 h 6858000"/>
              <a:gd name="connsiteX76" fmla="*/ 1335997 w 2422397"/>
              <a:gd name="connsiteY76" fmla="*/ 3018423 h 6858000"/>
              <a:gd name="connsiteX77" fmla="*/ 1394864 w 2422397"/>
              <a:gd name="connsiteY77" fmla="*/ 2946152 h 6858000"/>
              <a:gd name="connsiteX78" fmla="*/ 1436360 w 2422397"/>
              <a:gd name="connsiteY78" fmla="*/ 2829469 h 6858000"/>
              <a:gd name="connsiteX79" fmla="*/ 1447242 w 2422397"/>
              <a:gd name="connsiteY79" fmla="*/ 2811546 h 6858000"/>
              <a:gd name="connsiteX80" fmla="*/ 1449881 w 2422397"/>
              <a:gd name="connsiteY80" fmla="*/ 2781535 h 6858000"/>
              <a:gd name="connsiteX81" fmla="*/ 1459218 w 2422397"/>
              <a:gd name="connsiteY81" fmla="*/ 2660724 h 6858000"/>
              <a:gd name="connsiteX82" fmla="*/ 1455455 w 2422397"/>
              <a:gd name="connsiteY82" fmla="*/ 2560980 h 6858000"/>
              <a:gd name="connsiteX83" fmla="*/ 1497362 w 2422397"/>
              <a:gd name="connsiteY83" fmla="*/ 2456303 h 6858000"/>
              <a:gd name="connsiteX84" fmla="*/ 1507343 w 2422397"/>
              <a:gd name="connsiteY84" fmla="*/ 2385923 h 6858000"/>
              <a:gd name="connsiteX85" fmla="*/ 1540772 w 2422397"/>
              <a:gd name="connsiteY85" fmla="*/ 2256097 h 6858000"/>
              <a:gd name="connsiteX86" fmla="*/ 1569381 w 2422397"/>
              <a:gd name="connsiteY86" fmla="*/ 2165158 h 6858000"/>
              <a:gd name="connsiteX87" fmla="*/ 1576109 w 2422397"/>
              <a:gd name="connsiteY87" fmla="*/ 2078660 h 6858000"/>
              <a:gd name="connsiteX88" fmla="*/ 1564751 w 2422397"/>
              <a:gd name="connsiteY88" fmla="*/ 2009574 h 6858000"/>
              <a:gd name="connsiteX89" fmla="*/ 1571917 w 2422397"/>
              <a:gd name="connsiteY89" fmla="*/ 1903700 h 6858000"/>
              <a:gd name="connsiteX90" fmla="*/ 1564944 w 2422397"/>
              <a:gd name="connsiteY90" fmla="*/ 1821321 h 6858000"/>
              <a:gd name="connsiteX91" fmla="*/ 1579022 w 2422397"/>
              <a:gd name="connsiteY91" fmla="*/ 1718757 h 6858000"/>
              <a:gd name="connsiteX92" fmla="*/ 1590196 w 2422397"/>
              <a:gd name="connsiteY92" fmla="*/ 1595914 h 6858000"/>
              <a:gd name="connsiteX93" fmla="*/ 1624363 w 2422397"/>
              <a:gd name="connsiteY93" fmla="*/ 1502483 h 6858000"/>
              <a:gd name="connsiteX94" fmla="*/ 1631539 w 2422397"/>
              <a:gd name="connsiteY94" fmla="*/ 1431520 h 6858000"/>
              <a:gd name="connsiteX95" fmla="*/ 1646296 w 2422397"/>
              <a:gd name="connsiteY95" fmla="*/ 1333057 h 6858000"/>
              <a:gd name="connsiteX96" fmla="*/ 1696091 w 2422397"/>
              <a:gd name="connsiteY96" fmla="*/ 1202078 h 6858000"/>
              <a:gd name="connsiteX97" fmla="*/ 1706993 w 2422397"/>
              <a:gd name="connsiteY97" fmla="*/ 1104797 h 6858000"/>
              <a:gd name="connsiteX98" fmla="*/ 1777273 w 2422397"/>
              <a:gd name="connsiteY98" fmla="*/ 916268 h 6858000"/>
              <a:gd name="connsiteX99" fmla="*/ 1850836 w 2422397"/>
              <a:gd name="connsiteY99" fmla="*/ 825516 h 6858000"/>
              <a:gd name="connsiteX100" fmla="*/ 1911831 w 2422397"/>
              <a:gd name="connsiteY100" fmla="*/ 696577 h 6858000"/>
              <a:gd name="connsiteX101" fmla="*/ 1942209 w 2422397"/>
              <a:gd name="connsiteY101" fmla="*/ 575807 h 6858000"/>
              <a:gd name="connsiteX102" fmla="*/ 1951374 w 2422397"/>
              <a:gd name="connsiteY102" fmla="*/ 556682 h 6858000"/>
              <a:gd name="connsiteX103" fmla="*/ 1951170 w 2422397"/>
              <a:gd name="connsiteY103" fmla="*/ 526639 h 6858000"/>
              <a:gd name="connsiteX104" fmla="*/ 1949059 w 2422397"/>
              <a:gd name="connsiteY104" fmla="*/ 405872 h 6858000"/>
              <a:gd name="connsiteX105" fmla="*/ 1954018 w 2422397"/>
              <a:gd name="connsiteY105" fmla="*/ 307622 h 6858000"/>
              <a:gd name="connsiteX106" fmla="*/ 1967790 w 2422397"/>
              <a:gd name="connsiteY106" fmla="*/ 198682 h 6858000"/>
              <a:gd name="connsiteX107" fmla="*/ 1971093 w 2422397"/>
              <a:gd name="connsiteY107" fmla="*/ 127747 h 6858000"/>
              <a:gd name="connsiteX108" fmla="*/ 1951841 w 2422397"/>
              <a:gd name="connsiteY108" fmla="*/ 4678 h 6858000"/>
              <a:gd name="connsiteX109" fmla="*/ 1953649 w 2422397"/>
              <a:gd name="connsiteY109"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393529 w 2422397"/>
              <a:gd name="connsiteY13" fmla="*/ 6259863 h 6858000"/>
              <a:gd name="connsiteX14" fmla="*/ 443949 w 2422397"/>
              <a:gd name="connsiteY14" fmla="*/ 6218313 h 6858000"/>
              <a:gd name="connsiteX15" fmla="*/ 478259 w 2422397"/>
              <a:gd name="connsiteY15" fmla="*/ 6183918 h 6858000"/>
              <a:gd name="connsiteX16" fmla="*/ 482177 w 2422397"/>
              <a:gd name="connsiteY16" fmla="*/ 6173358 h 6858000"/>
              <a:gd name="connsiteX17" fmla="*/ 482556 w 2422397"/>
              <a:gd name="connsiteY17" fmla="*/ 6173443 h 6858000"/>
              <a:gd name="connsiteX18" fmla="*/ 485673 w 2422397"/>
              <a:gd name="connsiteY18" fmla="*/ 6162875 h 6858000"/>
              <a:gd name="connsiteX19" fmla="*/ 524588 w 2422397"/>
              <a:gd name="connsiteY19" fmla="*/ 6111327 h 6858000"/>
              <a:gd name="connsiteX20" fmla="*/ 547843 w 2422397"/>
              <a:gd name="connsiteY20" fmla="*/ 6075666 h 6858000"/>
              <a:gd name="connsiteX21" fmla="*/ 562259 w 2422397"/>
              <a:gd name="connsiteY21" fmla="*/ 6054865 h 6858000"/>
              <a:gd name="connsiteX22" fmla="*/ 571463 w 2422397"/>
              <a:gd name="connsiteY22" fmla="*/ 6045606 h 6858000"/>
              <a:gd name="connsiteX23" fmla="*/ 573012 w 2422397"/>
              <a:gd name="connsiteY23" fmla="*/ 6046223 h 6858000"/>
              <a:gd name="connsiteX24" fmla="*/ 584071 w 2422397"/>
              <a:gd name="connsiteY24" fmla="*/ 5992286 h 6858000"/>
              <a:gd name="connsiteX25" fmla="*/ 587812 w 2422397"/>
              <a:gd name="connsiteY25" fmla="*/ 5987907 h 6858000"/>
              <a:gd name="connsiteX26" fmla="*/ 592115 w 2422397"/>
              <a:gd name="connsiteY26" fmla="*/ 5949187 h 6858000"/>
              <a:gd name="connsiteX27" fmla="*/ 595889 w 2422397"/>
              <a:gd name="connsiteY27" fmla="*/ 5931081 h 6858000"/>
              <a:gd name="connsiteX28" fmla="*/ 593758 w 2422397"/>
              <a:gd name="connsiteY28" fmla="*/ 5922047 h 6858000"/>
              <a:gd name="connsiteX29" fmla="*/ 600949 w 2422397"/>
              <a:gd name="connsiteY29" fmla="*/ 5897316 h 6858000"/>
              <a:gd name="connsiteX30" fmla="*/ 602981 w 2422397"/>
              <a:gd name="connsiteY30" fmla="*/ 5895955 h 6858000"/>
              <a:gd name="connsiteX31" fmla="*/ 604430 w 2422397"/>
              <a:gd name="connsiteY31" fmla="*/ 5870052 h 6858000"/>
              <a:gd name="connsiteX32" fmla="*/ 631983 w 2422397"/>
              <a:gd name="connsiteY32" fmla="*/ 5814475 h 6858000"/>
              <a:gd name="connsiteX33" fmla="*/ 654861 w 2422397"/>
              <a:gd name="connsiteY33" fmla="*/ 5538948 h 6858000"/>
              <a:gd name="connsiteX34" fmla="*/ 723657 w 2422397"/>
              <a:gd name="connsiteY34" fmla="*/ 5356170 h 6858000"/>
              <a:gd name="connsiteX35" fmla="*/ 723661 w 2422397"/>
              <a:gd name="connsiteY35" fmla="*/ 5356076 h 6858000"/>
              <a:gd name="connsiteX36" fmla="*/ 725358 w 2422397"/>
              <a:gd name="connsiteY36" fmla="*/ 5309193 h 6858000"/>
              <a:gd name="connsiteX37" fmla="*/ 726926 w 2422397"/>
              <a:gd name="connsiteY37" fmla="*/ 5311182 h 6858000"/>
              <a:gd name="connsiteX38" fmla="*/ 727761 w 2422397"/>
              <a:gd name="connsiteY38" fmla="*/ 5304702 h 6858000"/>
              <a:gd name="connsiteX39" fmla="*/ 732974 w 2422397"/>
              <a:gd name="connsiteY39" fmla="*/ 5303522 h 6858000"/>
              <a:gd name="connsiteX40" fmla="*/ 762873 w 2422397"/>
              <a:gd name="connsiteY40" fmla="*/ 5269094 h 6858000"/>
              <a:gd name="connsiteX41" fmla="*/ 784867 w 2422397"/>
              <a:gd name="connsiteY41" fmla="*/ 5235785 h 6858000"/>
              <a:gd name="connsiteX42" fmla="*/ 796271 w 2422397"/>
              <a:gd name="connsiteY42" fmla="*/ 5175473 h 6858000"/>
              <a:gd name="connsiteX43" fmla="*/ 821529 w 2422397"/>
              <a:gd name="connsiteY43" fmla="*/ 5012929 h 6858000"/>
              <a:gd name="connsiteX44" fmla="*/ 846340 w 2422397"/>
              <a:gd name="connsiteY44" fmla="*/ 4944976 h 6858000"/>
              <a:gd name="connsiteX45" fmla="*/ 840157 w 2422397"/>
              <a:gd name="connsiteY45" fmla="*/ 4872869 h 6858000"/>
              <a:gd name="connsiteX46" fmla="*/ 855718 w 2422397"/>
              <a:gd name="connsiteY46" fmla="*/ 4850916 h 6858000"/>
              <a:gd name="connsiteX47" fmla="*/ 858709 w 2422397"/>
              <a:gd name="connsiteY47" fmla="*/ 4847264 h 6858000"/>
              <a:gd name="connsiteX48" fmla="*/ 863990 w 2422397"/>
              <a:gd name="connsiteY48" fmla="*/ 4829718 h 6858000"/>
              <a:gd name="connsiteX49" fmla="*/ 873842 w 2422397"/>
              <a:gd name="connsiteY49" fmla="*/ 4828439 h 6858000"/>
              <a:gd name="connsiteX50" fmla="*/ 887779 w 2422397"/>
              <a:gd name="connsiteY50" fmla="*/ 4804655 h 6858000"/>
              <a:gd name="connsiteX51" fmla="*/ 893894 w 2422397"/>
              <a:gd name="connsiteY51" fmla="*/ 4777060 h 6858000"/>
              <a:gd name="connsiteX52" fmla="*/ 883546 w 2422397"/>
              <a:gd name="connsiteY52" fmla="*/ 4777089 h 6858000"/>
              <a:gd name="connsiteX53" fmla="*/ 883812 w 2422397"/>
              <a:gd name="connsiteY53" fmla="*/ 4774559 h 6858000"/>
              <a:gd name="connsiteX54" fmla="*/ 903401 w 2422397"/>
              <a:gd name="connsiteY54" fmla="*/ 4679442 h 6858000"/>
              <a:gd name="connsiteX55" fmla="*/ 916253 w 2422397"/>
              <a:gd name="connsiteY55" fmla="*/ 4651970 h 6858000"/>
              <a:gd name="connsiteX56" fmla="*/ 922608 w 2422397"/>
              <a:gd name="connsiteY56" fmla="*/ 4649785 h 6858000"/>
              <a:gd name="connsiteX57" fmla="*/ 924139 w 2422397"/>
              <a:gd name="connsiteY57" fmla="*/ 4631605 h 6858000"/>
              <a:gd name="connsiteX58" fmla="*/ 985938 w 2422397"/>
              <a:gd name="connsiteY58" fmla="*/ 4515358 h 6858000"/>
              <a:gd name="connsiteX59" fmla="*/ 1011638 w 2422397"/>
              <a:gd name="connsiteY59" fmla="*/ 4352312 h 6858000"/>
              <a:gd name="connsiteX60" fmla="*/ 1049579 w 2422397"/>
              <a:gd name="connsiteY60" fmla="*/ 4237953 h 6858000"/>
              <a:gd name="connsiteX61" fmla="*/ 1041314 w 2422397"/>
              <a:gd name="connsiteY61" fmla="*/ 4139706 h 6858000"/>
              <a:gd name="connsiteX62" fmla="*/ 1049328 w 2422397"/>
              <a:gd name="connsiteY62" fmla="*/ 4134671 h 6858000"/>
              <a:gd name="connsiteX63" fmla="*/ 1061133 w 2422397"/>
              <a:gd name="connsiteY63" fmla="*/ 4074160 h 6858000"/>
              <a:gd name="connsiteX64" fmla="*/ 1059121 w 2422397"/>
              <a:gd name="connsiteY64" fmla="*/ 3844497 h 6858000"/>
              <a:gd name="connsiteX65" fmla="*/ 1083386 w 2422397"/>
              <a:gd name="connsiteY65" fmla="*/ 3726730 h 6858000"/>
              <a:gd name="connsiteX66" fmla="*/ 1098990 w 2422397"/>
              <a:gd name="connsiteY66" fmla="*/ 3687782 h 6858000"/>
              <a:gd name="connsiteX67" fmla="*/ 1124701 w 2422397"/>
              <a:gd name="connsiteY67" fmla="*/ 3622348 h 6858000"/>
              <a:gd name="connsiteX68" fmla="*/ 1161137 w 2422397"/>
              <a:gd name="connsiteY68" fmla="*/ 3580464 h 6858000"/>
              <a:gd name="connsiteX69" fmla="*/ 1175812 w 2422397"/>
              <a:gd name="connsiteY69" fmla="*/ 3522969 h 6858000"/>
              <a:gd name="connsiteX70" fmla="*/ 1156951 w 2422397"/>
              <a:gd name="connsiteY70" fmla="*/ 3500538 h 6858000"/>
              <a:gd name="connsiteX71" fmla="*/ 1179877 w 2422397"/>
              <a:gd name="connsiteY71" fmla="*/ 3441984 h 6858000"/>
              <a:gd name="connsiteX72" fmla="*/ 1217096 w 2422397"/>
              <a:gd name="connsiteY72" fmla="*/ 3354156 h 6858000"/>
              <a:gd name="connsiteX73" fmla="*/ 1232811 w 2422397"/>
              <a:gd name="connsiteY73" fmla="*/ 3301153 h 6858000"/>
              <a:gd name="connsiteX74" fmla="*/ 1281985 w 2422397"/>
              <a:gd name="connsiteY74" fmla="*/ 3158933 h 6858000"/>
              <a:gd name="connsiteX75" fmla="*/ 1335997 w 2422397"/>
              <a:gd name="connsiteY75" fmla="*/ 3018423 h 6858000"/>
              <a:gd name="connsiteX76" fmla="*/ 1394864 w 2422397"/>
              <a:gd name="connsiteY76" fmla="*/ 2946152 h 6858000"/>
              <a:gd name="connsiteX77" fmla="*/ 1436360 w 2422397"/>
              <a:gd name="connsiteY77" fmla="*/ 2829469 h 6858000"/>
              <a:gd name="connsiteX78" fmla="*/ 1447242 w 2422397"/>
              <a:gd name="connsiteY78" fmla="*/ 2811546 h 6858000"/>
              <a:gd name="connsiteX79" fmla="*/ 1449881 w 2422397"/>
              <a:gd name="connsiteY79" fmla="*/ 2781535 h 6858000"/>
              <a:gd name="connsiteX80" fmla="*/ 1459218 w 2422397"/>
              <a:gd name="connsiteY80" fmla="*/ 2660724 h 6858000"/>
              <a:gd name="connsiteX81" fmla="*/ 1455455 w 2422397"/>
              <a:gd name="connsiteY81" fmla="*/ 2560980 h 6858000"/>
              <a:gd name="connsiteX82" fmla="*/ 1497362 w 2422397"/>
              <a:gd name="connsiteY82" fmla="*/ 2456303 h 6858000"/>
              <a:gd name="connsiteX83" fmla="*/ 1507343 w 2422397"/>
              <a:gd name="connsiteY83" fmla="*/ 2385923 h 6858000"/>
              <a:gd name="connsiteX84" fmla="*/ 1540772 w 2422397"/>
              <a:gd name="connsiteY84" fmla="*/ 2256097 h 6858000"/>
              <a:gd name="connsiteX85" fmla="*/ 1569381 w 2422397"/>
              <a:gd name="connsiteY85" fmla="*/ 2165158 h 6858000"/>
              <a:gd name="connsiteX86" fmla="*/ 1576109 w 2422397"/>
              <a:gd name="connsiteY86" fmla="*/ 2078660 h 6858000"/>
              <a:gd name="connsiteX87" fmla="*/ 1564751 w 2422397"/>
              <a:gd name="connsiteY87" fmla="*/ 2009574 h 6858000"/>
              <a:gd name="connsiteX88" fmla="*/ 1571917 w 2422397"/>
              <a:gd name="connsiteY88" fmla="*/ 1903700 h 6858000"/>
              <a:gd name="connsiteX89" fmla="*/ 1564944 w 2422397"/>
              <a:gd name="connsiteY89" fmla="*/ 1821321 h 6858000"/>
              <a:gd name="connsiteX90" fmla="*/ 1579022 w 2422397"/>
              <a:gd name="connsiteY90" fmla="*/ 1718757 h 6858000"/>
              <a:gd name="connsiteX91" fmla="*/ 1590196 w 2422397"/>
              <a:gd name="connsiteY91" fmla="*/ 1595914 h 6858000"/>
              <a:gd name="connsiteX92" fmla="*/ 1624363 w 2422397"/>
              <a:gd name="connsiteY92" fmla="*/ 1502483 h 6858000"/>
              <a:gd name="connsiteX93" fmla="*/ 1631539 w 2422397"/>
              <a:gd name="connsiteY93" fmla="*/ 1431520 h 6858000"/>
              <a:gd name="connsiteX94" fmla="*/ 1646296 w 2422397"/>
              <a:gd name="connsiteY94" fmla="*/ 1333057 h 6858000"/>
              <a:gd name="connsiteX95" fmla="*/ 1696091 w 2422397"/>
              <a:gd name="connsiteY95" fmla="*/ 1202078 h 6858000"/>
              <a:gd name="connsiteX96" fmla="*/ 1706993 w 2422397"/>
              <a:gd name="connsiteY96" fmla="*/ 1104797 h 6858000"/>
              <a:gd name="connsiteX97" fmla="*/ 1777273 w 2422397"/>
              <a:gd name="connsiteY97" fmla="*/ 916268 h 6858000"/>
              <a:gd name="connsiteX98" fmla="*/ 1850836 w 2422397"/>
              <a:gd name="connsiteY98" fmla="*/ 825516 h 6858000"/>
              <a:gd name="connsiteX99" fmla="*/ 1911831 w 2422397"/>
              <a:gd name="connsiteY99" fmla="*/ 696577 h 6858000"/>
              <a:gd name="connsiteX100" fmla="*/ 1942209 w 2422397"/>
              <a:gd name="connsiteY100" fmla="*/ 575807 h 6858000"/>
              <a:gd name="connsiteX101" fmla="*/ 1951374 w 2422397"/>
              <a:gd name="connsiteY101" fmla="*/ 556682 h 6858000"/>
              <a:gd name="connsiteX102" fmla="*/ 1951170 w 2422397"/>
              <a:gd name="connsiteY102" fmla="*/ 526639 h 6858000"/>
              <a:gd name="connsiteX103" fmla="*/ 1949059 w 2422397"/>
              <a:gd name="connsiteY103" fmla="*/ 405872 h 6858000"/>
              <a:gd name="connsiteX104" fmla="*/ 1954018 w 2422397"/>
              <a:gd name="connsiteY104" fmla="*/ 307622 h 6858000"/>
              <a:gd name="connsiteX105" fmla="*/ 1967790 w 2422397"/>
              <a:gd name="connsiteY105" fmla="*/ 198682 h 6858000"/>
              <a:gd name="connsiteX106" fmla="*/ 1971093 w 2422397"/>
              <a:gd name="connsiteY106" fmla="*/ 127747 h 6858000"/>
              <a:gd name="connsiteX107" fmla="*/ 1951841 w 2422397"/>
              <a:gd name="connsiteY107" fmla="*/ 4678 h 6858000"/>
              <a:gd name="connsiteX108" fmla="*/ 1953649 w 2422397"/>
              <a:gd name="connsiteY108"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73012 w 2422397"/>
              <a:gd name="connsiteY22" fmla="*/ 6046223 h 6858000"/>
              <a:gd name="connsiteX23" fmla="*/ 584071 w 2422397"/>
              <a:gd name="connsiteY23" fmla="*/ 5992286 h 6858000"/>
              <a:gd name="connsiteX24" fmla="*/ 587812 w 2422397"/>
              <a:gd name="connsiteY24" fmla="*/ 5987907 h 6858000"/>
              <a:gd name="connsiteX25" fmla="*/ 592115 w 2422397"/>
              <a:gd name="connsiteY25" fmla="*/ 5949187 h 6858000"/>
              <a:gd name="connsiteX26" fmla="*/ 595889 w 2422397"/>
              <a:gd name="connsiteY26" fmla="*/ 5931081 h 6858000"/>
              <a:gd name="connsiteX27" fmla="*/ 593758 w 2422397"/>
              <a:gd name="connsiteY27" fmla="*/ 5922047 h 6858000"/>
              <a:gd name="connsiteX28" fmla="*/ 600949 w 2422397"/>
              <a:gd name="connsiteY28" fmla="*/ 5897316 h 6858000"/>
              <a:gd name="connsiteX29" fmla="*/ 602981 w 2422397"/>
              <a:gd name="connsiteY29" fmla="*/ 5895955 h 6858000"/>
              <a:gd name="connsiteX30" fmla="*/ 604430 w 2422397"/>
              <a:gd name="connsiteY30" fmla="*/ 5870052 h 6858000"/>
              <a:gd name="connsiteX31" fmla="*/ 631983 w 2422397"/>
              <a:gd name="connsiteY31" fmla="*/ 5814475 h 6858000"/>
              <a:gd name="connsiteX32" fmla="*/ 654861 w 2422397"/>
              <a:gd name="connsiteY32" fmla="*/ 5538948 h 6858000"/>
              <a:gd name="connsiteX33" fmla="*/ 723657 w 2422397"/>
              <a:gd name="connsiteY33" fmla="*/ 5356170 h 6858000"/>
              <a:gd name="connsiteX34" fmla="*/ 723661 w 2422397"/>
              <a:gd name="connsiteY34" fmla="*/ 5356076 h 6858000"/>
              <a:gd name="connsiteX35" fmla="*/ 725358 w 2422397"/>
              <a:gd name="connsiteY35" fmla="*/ 5309193 h 6858000"/>
              <a:gd name="connsiteX36" fmla="*/ 726926 w 2422397"/>
              <a:gd name="connsiteY36" fmla="*/ 5311182 h 6858000"/>
              <a:gd name="connsiteX37" fmla="*/ 727761 w 2422397"/>
              <a:gd name="connsiteY37" fmla="*/ 5304702 h 6858000"/>
              <a:gd name="connsiteX38" fmla="*/ 732974 w 2422397"/>
              <a:gd name="connsiteY38" fmla="*/ 5303522 h 6858000"/>
              <a:gd name="connsiteX39" fmla="*/ 762873 w 2422397"/>
              <a:gd name="connsiteY39" fmla="*/ 5269094 h 6858000"/>
              <a:gd name="connsiteX40" fmla="*/ 784867 w 2422397"/>
              <a:gd name="connsiteY40" fmla="*/ 5235785 h 6858000"/>
              <a:gd name="connsiteX41" fmla="*/ 796271 w 2422397"/>
              <a:gd name="connsiteY41" fmla="*/ 5175473 h 6858000"/>
              <a:gd name="connsiteX42" fmla="*/ 821529 w 2422397"/>
              <a:gd name="connsiteY42" fmla="*/ 5012929 h 6858000"/>
              <a:gd name="connsiteX43" fmla="*/ 846340 w 2422397"/>
              <a:gd name="connsiteY43" fmla="*/ 4944976 h 6858000"/>
              <a:gd name="connsiteX44" fmla="*/ 840157 w 2422397"/>
              <a:gd name="connsiteY44" fmla="*/ 4872869 h 6858000"/>
              <a:gd name="connsiteX45" fmla="*/ 855718 w 2422397"/>
              <a:gd name="connsiteY45" fmla="*/ 4850916 h 6858000"/>
              <a:gd name="connsiteX46" fmla="*/ 858709 w 2422397"/>
              <a:gd name="connsiteY46" fmla="*/ 4847264 h 6858000"/>
              <a:gd name="connsiteX47" fmla="*/ 863990 w 2422397"/>
              <a:gd name="connsiteY47" fmla="*/ 4829718 h 6858000"/>
              <a:gd name="connsiteX48" fmla="*/ 873842 w 2422397"/>
              <a:gd name="connsiteY48" fmla="*/ 4828439 h 6858000"/>
              <a:gd name="connsiteX49" fmla="*/ 887779 w 2422397"/>
              <a:gd name="connsiteY49" fmla="*/ 4804655 h 6858000"/>
              <a:gd name="connsiteX50" fmla="*/ 893894 w 2422397"/>
              <a:gd name="connsiteY50" fmla="*/ 4777060 h 6858000"/>
              <a:gd name="connsiteX51" fmla="*/ 883546 w 2422397"/>
              <a:gd name="connsiteY51" fmla="*/ 4777089 h 6858000"/>
              <a:gd name="connsiteX52" fmla="*/ 883812 w 2422397"/>
              <a:gd name="connsiteY52" fmla="*/ 4774559 h 6858000"/>
              <a:gd name="connsiteX53" fmla="*/ 903401 w 2422397"/>
              <a:gd name="connsiteY53" fmla="*/ 4679442 h 6858000"/>
              <a:gd name="connsiteX54" fmla="*/ 916253 w 2422397"/>
              <a:gd name="connsiteY54" fmla="*/ 4651970 h 6858000"/>
              <a:gd name="connsiteX55" fmla="*/ 922608 w 2422397"/>
              <a:gd name="connsiteY55" fmla="*/ 4649785 h 6858000"/>
              <a:gd name="connsiteX56" fmla="*/ 924139 w 2422397"/>
              <a:gd name="connsiteY56" fmla="*/ 4631605 h 6858000"/>
              <a:gd name="connsiteX57" fmla="*/ 985938 w 2422397"/>
              <a:gd name="connsiteY57" fmla="*/ 4515358 h 6858000"/>
              <a:gd name="connsiteX58" fmla="*/ 1011638 w 2422397"/>
              <a:gd name="connsiteY58" fmla="*/ 4352312 h 6858000"/>
              <a:gd name="connsiteX59" fmla="*/ 1049579 w 2422397"/>
              <a:gd name="connsiteY59" fmla="*/ 4237953 h 6858000"/>
              <a:gd name="connsiteX60" fmla="*/ 1041314 w 2422397"/>
              <a:gd name="connsiteY60" fmla="*/ 4139706 h 6858000"/>
              <a:gd name="connsiteX61" fmla="*/ 1049328 w 2422397"/>
              <a:gd name="connsiteY61" fmla="*/ 4134671 h 6858000"/>
              <a:gd name="connsiteX62" fmla="*/ 1061133 w 2422397"/>
              <a:gd name="connsiteY62" fmla="*/ 4074160 h 6858000"/>
              <a:gd name="connsiteX63" fmla="*/ 1059121 w 2422397"/>
              <a:gd name="connsiteY63" fmla="*/ 3844497 h 6858000"/>
              <a:gd name="connsiteX64" fmla="*/ 1083386 w 2422397"/>
              <a:gd name="connsiteY64" fmla="*/ 3726730 h 6858000"/>
              <a:gd name="connsiteX65" fmla="*/ 1098990 w 2422397"/>
              <a:gd name="connsiteY65" fmla="*/ 3687782 h 6858000"/>
              <a:gd name="connsiteX66" fmla="*/ 1124701 w 2422397"/>
              <a:gd name="connsiteY66" fmla="*/ 3622348 h 6858000"/>
              <a:gd name="connsiteX67" fmla="*/ 1161137 w 2422397"/>
              <a:gd name="connsiteY67" fmla="*/ 3580464 h 6858000"/>
              <a:gd name="connsiteX68" fmla="*/ 1175812 w 2422397"/>
              <a:gd name="connsiteY68" fmla="*/ 3522969 h 6858000"/>
              <a:gd name="connsiteX69" fmla="*/ 1156951 w 2422397"/>
              <a:gd name="connsiteY69" fmla="*/ 3500538 h 6858000"/>
              <a:gd name="connsiteX70" fmla="*/ 1179877 w 2422397"/>
              <a:gd name="connsiteY70" fmla="*/ 3441984 h 6858000"/>
              <a:gd name="connsiteX71" fmla="*/ 1217096 w 2422397"/>
              <a:gd name="connsiteY71" fmla="*/ 3354156 h 6858000"/>
              <a:gd name="connsiteX72" fmla="*/ 1232811 w 2422397"/>
              <a:gd name="connsiteY72" fmla="*/ 3301153 h 6858000"/>
              <a:gd name="connsiteX73" fmla="*/ 1281985 w 2422397"/>
              <a:gd name="connsiteY73" fmla="*/ 3158933 h 6858000"/>
              <a:gd name="connsiteX74" fmla="*/ 1335997 w 2422397"/>
              <a:gd name="connsiteY74" fmla="*/ 3018423 h 6858000"/>
              <a:gd name="connsiteX75" fmla="*/ 1394864 w 2422397"/>
              <a:gd name="connsiteY75" fmla="*/ 2946152 h 6858000"/>
              <a:gd name="connsiteX76" fmla="*/ 1436360 w 2422397"/>
              <a:gd name="connsiteY76" fmla="*/ 2829469 h 6858000"/>
              <a:gd name="connsiteX77" fmla="*/ 1447242 w 2422397"/>
              <a:gd name="connsiteY77" fmla="*/ 2811546 h 6858000"/>
              <a:gd name="connsiteX78" fmla="*/ 1449881 w 2422397"/>
              <a:gd name="connsiteY78" fmla="*/ 2781535 h 6858000"/>
              <a:gd name="connsiteX79" fmla="*/ 1459218 w 2422397"/>
              <a:gd name="connsiteY79" fmla="*/ 2660724 h 6858000"/>
              <a:gd name="connsiteX80" fmla="*/ 1455455 w 2422397"/>
              <a:gd name="connsiteY80" fmla="*/ 2560980 h 6858000"/>
              <a:gd name="connsiteX81" fmla="*/ 1497362 w 2422397"/>
              <a:gd name="connsiteY81" fmla="*/ 2456303 h 6858000"/>
              <a:gd name="connsiteX82" fmla="*/ 1507343 w 2422397"/>
              <a:gd name="connsiteY82" fmla="*/ 2385923 h 6858000"/>
              <a:gd name="connsiteX83" fmla="*/ 1540772 w 2422397"/>
              <a:gd name="connsiteY83" fmla="*/ 2256097 h 6858000"/>
              <a:gd name="connsiteX84" fmla="*/ 1569381 w 2422397"/>
              <a:gd name="connsiteY84" fmla="*/ 2165158 h 6858000"/>
              <a:gd name="connsiteX85" fmla="*/ 1576109 w 2422397"/>
              <a:gd name="connsiteY85" fmla="*/ 2078660 h 6858000"/>
              <a:gd name="connsiteX86" fmla="*/ 1564751 w 2422397"/>
              <a:gd name="connsiteY86" fmla="*/ 2009574 h 6858000"/>
              <a:gd name="connsiteX87" fmla="*/ 1571917 w 2422397"/>
              <a:gd name="connsiteY87" fmla="*/ 1903700 h 6858000"/>
              <a:gd name="connsiteX88" fmla="*/ 1564944 w 2422397"/>
              <a:gd name="connsiteY88" fmla="*/ 1821321 h 6858000"/>
              <a:gd name="connsiteX89" fmla="*/ 1579022 w 2422397"/>
              <a:gd name="connsiteY89" fmla="*/ 1718757 h 6858000"/>
              <a:gd name="connsiteX90" fmla="*/ 1590196 w 2422397"/>
              <a:gd name="connsiteY90" fmla="*/ 1595914 h 6858000"/>
              <a:gd name="connsiteX91" fmla="*/ 1624363 w 2422397"/>
              <a:gd name="connsiteY91" fmla="*/ 1502483 h 6858000"/>
              <a:gd name="connsiteX92" fmla="*/ 1631539 w 2422397"/>
              <a:gd name="connsiteY92" fmla="*/ 1431520 h 6858000"/>
              <a:gd name="connsiteX93" fmla="*/ 1646296 w 2422397"/>
              <a:gd name="connsiteY93" fmla="*/ 1333057 h 6858000"/>
              <a:gd name="connsiteX94" fmla="*/ 1696091 w 2422397"/>
              <a:gd name="connsiteY94" fmla="*/ 1202078 h 6858000"/>
              <a:gd name="connsiteX95" fmla="*/ 1706993 w 2422397"/>
              <a:gd name="connsiteY95" fmla="*/ 1104797 h 6858000"/>
              <a:gd name="connsiteX96" fmla="*/ 1777273 w 2422397"/>
              <a:gd name="connsiteY96" fmla="*/ 916268 h 6858000"/>
              <a:gd name="connsiteX97" fmla="*/ 1850836 w 2422397"/>
              <a:gd name="connsiteY97" fmla="*/ 825516 h 6858000"/>
              <a:gd name="connsiteX98" fmla="*/ 1911831 w 2422397"/>
              <a:gd name="connsiteY98" fmla="*/ 696577 h 6858000"/>
              <a:gd name="connsiteX99" fmla="*/ 1942209 w 2422397"/>
              <a:gd name="connsiteY99" fmla="*/ 575807 h 6858000"/>
              <a:gd name="connsiteX100" fmla="*/ 1951374 w 2422397"/>
              <a:gd name="connsiteY100" fmla="*/ 556682 h 6858000"/>
              <a:gd name="connsiteX101" fmla="*/ 1951170 w 2422397"/>
              <a:gd name="connsiteY101" fmla="*/ 526639 h 6858000"/>
              <a:gd name="connsiteX102" fmla="*/ 1949059 w 2422397"/>
              <a:gd name="connsiteY102" fmla="*/ 405872 h 6858000"/>
              <a:gd name="connsiteX103" fmla="*/ 1954018 w 2422397"/>
              <a:gd name="connsiteY103" fmla="*/ 307622 h 6858000"/>
              <a:gd name="connsiteX104" fmla="*/ 1967790 w 2422397"/>
              <a:gd name="connsiteY104" fmla="*/ 198682 h 6858000"/>
              <a:gd name="connsiteX105" fmla="*/ 1971093 w 2422397"/>
              <a:gd name="connsiteY105" fmla="*/ 127747 h 6858000"/>
              <a:gd name="connsiteX106" fmla="*/ 1951841 w 2422397"/>
              <a:gd name="connsiteY106" fmla="*/ 4678 h 6858000"/>
              <a:gd name="connsiteX107" fmla="*/ 1953649 w 2422397"/>
              <a:gd name="connsiteY107"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54861 w 2422397"/>
              <a:gd name="connsiteY31" fmla="*/ 5538948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61137 w 2422397"/>
              <a:gd name="connsiteY66" fmla="*/ 3580464 h 6858000"/>
              <a:gd name="connsiteX67" fmla="*/ 1175812 w 2422397"/>
              <a:gd name="connsiteY67" fmla="*/ 3522969 h 6858000"/>
              <a:gd name="connsiteX68" fmla="*/ 1156951 w 2422397"/>
              <a:gd name="connsiteY68" fmla="*/ 3500538 h 6858000"/>
              <a:gd name="connsiteX69" fmla="*/ 1179877 w 2422397"/>
              <a:gd name="connsiteY69" fmla="*/ 3441984 h 6858000"/>
              <a:gd name="connsiteX70" fmla="*/ 1217096 w 2422397"/>
              <a:gd name="connsiteY70" fmla="*/ 3354156 h 6858000"/>
              <a:gd name="connsiteX71" fmla="*/ 1232811 w 2422397"/>
              <a:gd name="connsiteY71" fmla="*/ 3301153 h 6858000"/>
              <a:gd name="connsiteX72" fmla="*/ 1281985 w 2422397"/>
              <a:gd name="connsiteY72" fmla="*/ 3158933 h 6858000"/>
              <a:gd name="connsiteX73" fmla="*/ 1335997 w 2422397"/>
              <a:gd name="connsiteY73" fmla="*/ 3018423 h 6858000"/>
              <a:gd name="connsiteX74" fmla="*/ 1394864 w 2422397"/>
              <a:gd name="connsiteY74" fmla="*/ 2946152 h 6858000"/>
              <a:gd name="connsiteX75" fmla="*/ 1436360 w 2422397"/>
              <a:gd name="connsiteY75" fmla="*/ 2829469 h 6858000"/>
              <a:gd name="connsiteX76" fmla="*/ 1447242 w 2422397"/>
              <a:gd name="connsiteY76" fmla="*/ 2811546 h 6858000"/>
              <a:gd name="connsiteX77" fmla="*/ 1449881 w 2422397"/>
              <a:gd name="connsiteY77" fmla="*/ 2781535 h 6858000"/>
              <a:gd name="connsiteX78" fmla="*/ 1459218 w 2422397"/>
              <a:gd name="connsiteY78" fmla="*/ 2660724 h 6858000"/>
              <a:gd name="connsiteX79" fmla="*/ 1455455 w 2422397"/>
              <a:gd name="connsiteY79" fmla="*/ 2560980 h 6858000"/>
              <a:gd name="connsiteX80" fmla="*/ 1497362 w 2422397"/>
              <a:gd name="connsiteY80" fmla="*/ 2456303 h 6858000"/>
              <a:gd name="connsiteX81" fmla="*/ 1507343 w 2422397"/>
              <a:gd name="connsiteY81" fmla="*/ 2385923 h 6858000"/>
              <a:gd name="connsiteX82" fmla="*/ 1540772 w 2422397"/>
              <a:gd name="connsiteY82" fmla="*/ 2256097 h 6858000"/>
              <a:gd name="connsiteX83" fmla="*/ 1569381 w 2422397"/>
              <a:gd name="connsiteY83" fmla="*/ 2165158 h 6858000"/>
              <a:gd name="connsiteX84" fmla="*/ 1576109 w 2422397"/>
              <a:gd name="connsiteY84" fmla="*/ 2078660 h 6858000"/>
              <a:gd name="connsiteX85" fmla="*/ 1564751 w 2422397"/>
              <a:gd name="connsiteY85" fmla="*/ 2009574 h 6858000"/>
              <a:gd name="connsiteX86" fmla="*/ 1571917 w 2422397"/>
              <a:gd name="connsiteY86" fmla="*/ 1903700 h 6858000"/>
              <a:gd name="connsiteX87" fmla="*/ 1564944 w 2422397"/>
              <a:gd name="connsiteY87" fmla="*/ 1821321 h 6858000"/>
              <a:gd name="connsiteX88" fmla="*/ 1579022 w 2422397"/>
              <a:gd name="connsiteY88" fmla="*/ 1718757 h 6858000"/>
              <a:gd name="connsiteX89" fmla="*/ 1590196 w 2422397"/>
              <a:gd name="connsiteY89" fmla="*/ 1595914 h 6858000"/>
              <a:gd name="connsiteX90" fmla="*/ 1624363 w 2422397"/>
              <a:gd name="connsiteY90" fmla="*/ 1502483 h 6858000"/>
              <a:gd name="connsiteX91" fmla="*/ 1631539 w 2422397"/>
              <a:gd name="connsiteY91" fmla="*/ 1431520 h 6858000"/>
              <a:gd name="connsiteX92" fmla="*/ 1646296 w 2422397"/>
              <a:gd name="connsiteY92" fmla="*/ 1333057 h 6858000"/>
              <a:gd name="connsiteX93" fmla="*/ 1696091 w 2422397"/>
              <a:gd name="connsiteY93" fmla="*/ 1202078 h 6858000"/>
              <a:gd name="connsiteX94" fmla="*/ 1706993 w 2422397"/>
              <a:gd name="connsiteY94" fmla="*/ 1104797 h 6858000"/>
              <a:gd name="connsiteX95" fmla="*/ 1777273 w 2422397"/>
              <a:gd name="connsiteY95" fmla="*/ 916268 h 6858000"/>
              <a:gd name="connsiteX96" fmla="*/ 1850836 w 2422397"/>
              <a:gd name="connsiteY96" fmla="*/ 825516 h 6858000"/>
              <a:gd name="connsiteX97" fmla="*/ 1911831 w 2422397"/>
              <a:gd name="connsiteY97" fmla="*/ 696577 h 6858000"/>
              <a:gd name="connsiteX98" fmla="*/ 1942209 w 2422397"/>
              <a:gd name="connsiteY98" fmla="*/ 575807 h 6858000"/>
              <a:gd name="connsiteX99" fmla="*/ 1951374 w 2422397"/>
              <a:gd name="connsiteY99" fmla="*/ 556682 h 6858000"/>
              <a:gd name="connsiteX100" fmla="*/ 1951170 w 2422397"/>
              <a:gd name="connsiteY100" fmla="*/ 526639 h 6858000"/>
              <a:gd name="connsiteX101" fmla="*/ 1949059 w 2422397"/>
              <a:gd name="connsiteY101" fmla="*/ 405872 h 6858000"/>
              <a:gd name="connsiteX102" fmla="*/ 1954018 w 2422397"/>
              <a:gd name="connsiteY102" fmla="*/ 307622 h 6858000"/>
              <a:gd name="connsiteX103" fmla="*/ 1967790 w 2422397"/>
              <a:gd name="connsiteY103" fmla="*/ 198682 h 6858000"/>
              <a:gd name="connsiteX104" fmla="*/ 1971093 w 2422397"/>
              <a:gd name="connsiteY104" fmla="*/ 127747 h 6858000"/>
              <a:gd name="connsiteX105" fmla="*/ 1951841 w 2422397"/>
              <a:gd name="connsiteY105" fmla="*/ 4678 h 6858000"/>
              <a:gd name="connsiteX106" fmla="*/ 1953649 w 2422397"/>
              <a:gd name="connsiteY106"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61137 w 2422397"/>
              <a:gd name="connsiteY66" fmla="*/ 3580464 h 6858000"/>
              <a:gd name="connsiteX67" fmla="*/ 1175812 w 2422397"/>
              <a:gd name="connsiteY67" fmla="*/ 3522969 h 6858000"/>
              <a:gd name="connsiteX68" fmla="*/ 1156951 w 2422397"/>
              <a:gd name="connsiteY68" fmla="*/ 3500538 h 6858000"/>
              <a:gd name="connsiteX69" fmla="*/ 1179877 w 2422397"/>
              <a:gd name="connsiteY69" fmla="*/ 3441984 h 6858000"/>
              <a:gd name="connsiteX70" fmla="*/ 1217096 w 2422397"/>
              <a:gd name="connsiteY70" fmla="*/ 3354156 h 6858000"/>
              <a:gd name="connsiteX71" fmla="*/ 1232811 w 2422397"/>
              <a:gd name="connsiteY71" fmla="*/ 3301153 h 6858000"/>
              <a:gd name="connsiteX72" fmla="*/ 1281985 w 2422397"/>
              <a:gd name="connsiteY72" fmla="*/ 3158933 h 6858000"/>
              <a:gd name="connsiteX73" fmla="*/ 1335997 w 2422397"/>
              <a:gd name="connsiteY73" fmla="*/ 3018423 h 6858000"/>
              <a:gd name="connsiteX74" fmla="*/ 1394864 w 2422397"/>
              <a:gd name="connsiteY74" fmla="*/ 2946152 h 6858000"/>
              <a:gd name="connsiteX75" fmla="*/ 1436360 w 2422397"/>
              <a:gd name="connsiteY75" fmla="*/ 2829469 h 6858000"/>
              <a:gd name="connsiteX76" fmla="*/ 1447242 w 2422397"/>
              <a:gd name="connsiteY76" fmla="*/ 2811546 h 6858000"/>
              <a:gd name="connsiteX77" fmla="*/ 1449881 w 2422397"/>
              <a:gd name="connsiteY77" fmla="*/ 2781535 h 6858000"/>
              <a:gd name="connsiteX78" fmla="*/ 1459218 w 2422397"/>
              <a:gd name="connsiteY78" fmla="*/ 2660724 h 6858000"/>
              <a:gd name="connsiteX79" fmla="*/ 1455455 w 2422397"/>
              <a:gd name="connsiteY79" fmla="*/ 2560980 h 6858000"/>
              <a:gd name="connsiteX80" fmla="*/ 1497362 w 2422397"/>
              <a:gd name="connsiteY80" fmla="*/ 2456303 h 6858000"/>
              <a:gd name="connsiteX81" fmla="*/ 1507343 w 2422397"/>
              <a:gd name="connsiteY81" fmla="*/ 2385923 h 6858000"/>
              <a:gd name="connsiteX82" fmla="*/ 1540772 w 2422397"/>
              <a:gd name="connsiteY82" fmla="*/ 2256097 h 6858000"/>
              <a:gd name="connsiteX83" fmla="*/ 1569381 w 2422397"/>
              <a:gd name="connsiteY83" fmla="*/ 2165158 h 6858000"/>
              <a:gd name="connsiteX84" fmla="*/ 1576109 w 2422397"/>
              <a:gd name="connsiteY84" fmla="*/ 2078660 h 6858000"/>
              <a:gd name="connsiteX85" fmla="*/ 1564751 w 2422397"/>
              <a:gd name="connsiteY85" fmla="*/ 2009574 h 6858000"/>
              <a:gd name="connsiteX86" fmla="*/ 1571917 w 2422397"/>
              <a:gd name="connsiteY86" fmla="*/ 1903700 h 6858000"/>
              <a:gd name="connsiteX87" fmla="*/ 1564944 w 2422397"/>
              <a:gd name="connsiteY87" fmla="*/ 1821321 h 6858000"/>
              <a:gd name="connsiteX88" fmla="*/ 1579022 w 2422397"/>
              <a:gd name="connsiteY88" fmla="*/ 1718757 h 6858000"/>
              <a:gd name="connsiteX89" fmla="*/ 1590196 w 2422397"/>
              <a:gd name="connsiteY89" fmla="*/ 1595914 h 6858000"/>
              <a:gd name="connsiteX90" fmla="*/ 1624363 w 2422397"/>
              <a:gd name="connsiteY90" fmla="*/ 1502483 h 6858000"/>
              <a:gd name="connsiteX91" fmla="*/ 1631539 w 2422397"/>
              <a:gd name="connsiteY91" fmla="*/ 1431520 h 6858000"/>
              <a:gd name="connsiteX92" fmla="*/ 1646296 w 2422397"/>
              <a:gd name="connsiteY92" fmla="*/ 1333057 h 6858000"/>
              <a:gd name="connsiteX93" fmla="*/ 1696091 w 2422397"/>
              <a:gd name="connsiteY93" fmla="*/ 1202078 h 6858000"/>
              <a:gd name="connsiteX94" fmla="*/ 1706993 w 2422397"/>
              <a:gd name="connsiteY94" fmla="*/ 1104797 h 6858000"/>
              <a:gd name="connsiteX95" fmla="*/ 1777273 w 2422397"/>
              <a:gd name="connsiteY95" fmla="*/ 916268 h 6858000"/>
              <a:gd name="connsiteX96" fmla="*/ 1850836 w 2422397"/>
              <a:gd name="connsiteY96" fmla="*/ 825516 h 6858000"/>
              <a:gd name="connsiteX97" fmla="*/ 1911831 w 2422397"/>
              <a:gd name="connsiteY97" fmla="*/ 696577 h 6858000"/>
              <a:gd name="connsiteX98" fmla="*/ 1942209 w 2422397"/>
              <a:gd name="connsiteY98" fmla="*/ 575807 h 6858000"/>
              <a:gd name="connsiteX99" fmla="*/ 1951374 w 2422397"/>
              <a:gd name="connsiteY99" fmla="*/ 556682 h 6858000"/>
              <a:gd name="connsiteX100" fmla="*/ 1951170 w 2422397"/>
              <a:gd name="connsiteY100" fmla="*/ 526639 h 6858000"/>
              <a:gd name="connsiteX101" fmla="*/ 1949059 w 2422397"/>
              <a:gd name="connsiteY101" fmla="*/ 405872 h 6858000"/>
              <a:gd name="connsiteX102" fmla="*/ 1954018 w 2422397"/>
              <a:gd name="connsiteY102" fmla="*/ 307622 h 6858000"/>
              <a:gd name="connsiteX103" fmla="*/ 1967790 w 2422397"/>
              <a:gd name="connsiteY103" fmla="*/ 198682 h 6858000"/>
              <a:gd name="connsiteX104" fmla="*/ 1971093 w 2422397"/>
              <a:gd name="connsiteY104" fmla="*/ 127747 h 6858000"/>
              <a:gd name="connsiteX105" fmla="*/ 1951841 w 2422397"/>
              <a:gd name="connsiteY105" fmla="*/ 4678 h 6858000"/>
              <a:gd name="connsiteX106" fmla="*/ 1953649 w 2422397"/>
              <a:gd name="connsiteY106"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61137 w 2422397"/>
              <a:gd name="connsiteY66" fmla="*/ 3580464 h 6858000"/>
              <a:gd name="connsiteX67" fmla="*/ 1175812 w 2422397"/>
              <a:gd name="connsiteY67" fmla="*/ 3522969 h 6858000"/>
              <a:gd name="connsiteX68" fmla="*/ 1179877 w 2422397"/>
              <a:gd name="connsiteY68" fmla="*/ 3441984 h 6858000"/>
              <a:gd name="connsiteX69" fmla="*/ 1217096 w 2422397"/>
              <a:gd name="connsiteY69" fmla="*/ 3354156 h 6858000"/>
              <a:gd name="connsiteX70" fmla="*/ 1232811 w 2422397"/>
              <a:gd name="connsiteY70" fmla="*/ 3301153 h 6858000"/>
              <a:gd name="connsiteX71" fmla="*/ 1281985 w 2422397"/>
              <a:gd name="connsiteY71" fmla="*/ 3158933 h 6858000"/>
              <a:gd name="connsiteX72" fmla="*/ 1335997 w 2422397"/>
              <a:gd name="connsiteY72" fmla="*/ 3018423 h 6858000"/>
              <a:gd name="connsiteX73" fmla="*/ 1394864 w 2422397"/>
              <a:gd name="connsiteY73" fmla="*/ 2946152 h 6858000"/>
              <a:gd name="connsiteX74" fmla="*/ 1436360 w 2422397"/>
              <a:gd name="connsiteY74" fmla="*/ 2829469 h 6858000"/>
              <a:gd name="connsiteX75" fmla="*/ 1447242 w 2422397"/>
              <a:gd name="connsiteY75" fmla="*/ 2811546 h 6858000"/>
              <a:gd name="connsiteX76" fmla="*/ 1449881 w 2422397"/>
              <a:gd name="connsiteY76" fmla="*/ 2781535 h 6858000"/>
              <a:gd name="connsiteX77" fmla="*/ 1459218 w 2422397"/>
              <a:gd name="connsiteY77" fmla="*/ 2660724 h 6858000"/>
              <a:gd name="connsiteX78" fmla="*/ 1455455 w 2422397"/>
              <a:gd name="connsiteY78" fmla="*/ 2560980 h 6858000"/>
              <a:gd name="connsiteX79" fmla="*/ 1497362 w 2422397"/>
              <a:gd name="connsiteY79" fmla="*/ 2456303 h 6858000"/>
              <a:gd name="connsiteX80" fmla="*/ 1507343 w 2422397"/>
              <a:gd name="connsiteY80" fmla="*/ 2385923 h 6858000"/>
              <a:gd name="connsiteX81" fmla="*/ 1540772 w 2422397"/>
              <a:gd name="connsiteY81" fmla="*/ 2256097 h 6858000"/>
              <a:gd name="connsiteX82" fmla="*/ 1569381 w 2422397"/>
              <a:gd name="connsiteY82" fmla="*/ 2165158 h 6858000"/>
              <a:gd name="connsiteX83" fmla="*/ 1576109 w 2422397"/>
              <a:gd name="connsiteY83" fmla="*/ 2078660 h 6858000"/>
              <a:gd name="connsiteX84" fmla="*/ 1564751 w 2422397"/>
              <a:gd name="connsiteY84" fmla="*/ 2009574 h 6858000"/>
              <a:gd name="connsiteX85" fmla="*/ 1571917 w 2422397"/>
              <a:gd name="connsiteY85" fmla="*/ 1903700 h 6858000"/>
              <a:gd name="connsiteX86" fmla="*/ 1564944 w 2422397"/>
              <a:gd name="connsiteY86" fmla="*/ 1821321 h 6858000"/>
              <a:gd name="connsiteX87" fmla="*/ 1579022 w 2422397"/>
              <a:gd name="connsiteY87" fmla="*/ 1718757 h 6858000"/>
              <a:gd name="connsiteX88" fmla="*/ 1590196 w 2422397"/>
              <a:gd name="connsiteY88" fmla="*/ 1595914 h 6858000"/>
              <a:gd name="connsiteX89" fmla="*/ 1624363 w 2422397"/>
              <a:gd name="connsiteY89" fmla="*/ 1502483 h 6858000"/>
              <a:gd name="connsiteX90" fmla="*/ 1631539 w 2422397"/>
              <a:gd name="connsiteY90" fmla="*/ 1431520 h 6858000"/>
              <a:gd name="connsiteX91" fmla="*/ 1646296 w 2422397"/>
              <a:gd name="connsiteY91" fmla="*/ 1333057 h 6858000"/>
              <a:gd name="connsiteX92" fmla="*/ 1696091 w 2422397"/>
              <a:gd name="connsiteY92" fmla="*/ 1202078 h 6858000"/>
              <a:gd name="connsiteX93" fmla="*/ 1706993 w 2422397"/>
              <a:gd name="connsiteY93" fmla="*/ 1104797 h 6858000"/>
              <a:gd name="connsiteX94" fmla="*/ 1777273 w 2422397"/>
              <a:gd name="connsiteY94" fmla="*/ 916268 h 6858000"/>
              <a:gd name="connsiteX95" fmla="*/ 1850836 w 2422397"/>
              <a:gd name="connsiteY95" fmla="*/ 825516 h 6858000"/>
              <a:gd name="connsiteX96" fmla="*/ 1911831 w 2422397"/>
              <a:gd name="connsiteY96" fmla="*/ 696577 h 6858000"/>
              <a:gd name="connsiteX97" fmla="*/ 1942209 w 2422397"/>
              <a:gd name="connsiteY97" fmla="*/ 575807 h 6858000"/>
              <a:gd name="connsiteX98" fmla="*/ 1951374 w 2422397"/>
              <a:gd name="connsiteY98" fmla="*/ 556682 h 6858000"/>
              <a:gd name="connsiteX99" fmla="*/ 1951170 w 2422397"/>
              <a:gd name="connsiteY99" fmla="*/ 526639 h 6858000"/>
              <a:gd name="connsiteX100" fmla="*/ 1949059 w 2422397"/>
              <a:gd name="connsiteY100" fmla="*/ 405872 h 6858000"/>
              <a:gd name="connsiteX101" fmla="*/ 1954018 w 2422397"/>
              <a:gd name="connsiteY101" fmla="*/ 307622 h 6858000"/>
              <a:gd name="connsiteX102" fmla="*/ 1967790 w 2422397"/>
              <a:gd name="connsiteY102" fmla="*/ 198682 h 6858000"/>
              <a:gd name="connsiteX103" fmla="*/ 1971093 w 2422397"/>
              <a:gd name="connsiteY103" fmla="*/ 127747 h 6858000"/>
              <a:gd name="connsiteX104" fmla="*/ 1951841 w 2422397"/>
              <a:gd name="connsiteY104" fmla="*/ 4678 h 6858000"/>
              <a:gd name="connsiteX105" fmla="*/ 1953649 w 2422397"/>
              <a:gd name="connsiteY105"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61137 w 2422397"/>
              <a:gd name="connsiteY66" fmla="*/ 3580464 h 6858000"/>
              <a:gd name="connsiteX67" fmla="*/ 1179877 w 2422397"/>
              <a:gd name="connsiteY67" fmla="*/ 3441984 h 6858000"/>
              <a:gd name="connsiteX68" fmla="*/ 1217096 w 2422397"/>
              <a:gd name="connsiteY68" fmla="*/ 3354156 h 6858000"/>
              <a:gd name="connsiteX69" fmla="*/ 1232811 w 2422397"/>
              <a:gd name="connsiteY69" fmla="*/ 3301153 h 6858000"/>
              <a:gd name="connsiteX70" fmla="*/ 1281985 w 2422397"/>
              <a:gd name="connsiteY70" fmla="*/ 3158933 h 6858000"/>
              <a:gd name="connsiteX71" fmla="*/ 1335997 w 2422397"/>
              <a:gd name="connsiteY71" fmla="*/ 3018423 h 6858000"/>
              <a:gd name="connsiteX72" fmla="*/ 1394864 w 2422397"/>
              <a:gd name="connsiteY72" fmla="*/ 2946152 h 6858000"/>
              <a:gd name="connsiteX73" fmla="*/ 1436360 w 2422397"/>
              <a:gd name="connsiteY73" fmla="*/ 2829469 h 6858000"/>
              <a:gd name="connsiteX74" fmla="*/ 1447242 w 2422397"/>
              <a:gd name="connsiteY74" fmla="*/ 2811546 h 6858000"/>
              <a:gd name="connsiteX75" fmla="*/ 1449881 w 2422397"/>
              <a:gd name="connsiteY75" fmla="*/ 2781535 h 6858000"/>
              <a:gd name="connsiteX76" fmla="*/ 1459218 w 2422397"/>
              <a:gd name="connsiteY76" fmla="*/ 2660724 h 6858000"/>
              <a:gd name="connsiteX77" fmla="*/ 1455455 w 2422397"/>
              <a:gd name="connsiteY77" fmla="*/ 2560980 h 6858000"/>
              <a:gd name="connsiteX78" fmla="*/ 1497362 w 2422397"/>
              <a:gd name="connsiteY78" fmla="*/ 2456303 h 6858000"/>
              <a:gd name="connsiteX79" fmla="*/ 1507343 w 2422397"/>
              <a:gd name="connsiteY79" fmla="*/ 2385923 h 6858000"/>
              <a:gd name="connsiteX80" fmla="*/ 1540772 w 2422397"/>
              <a:gd name="connsiteY80" fmla="*/ 2256097 h 6858000"/>
              <a:gd name="connsiteX81" fmla="*/ 1569381 w 2422397"/>
              <a:gd name="connsiteY81" fmla="*/ 2165158 h 6858000"/>
              <a:gd name="connsiteX82" fmla="*/ 1576109 w 2422397"/>
              <a:gd name="connsiteY82" fmla="*/ 2078660 h 6858000"/>
              <a:gd name="connsiteX83" fmla="*/ 1564751 w 2422397"/>
              <a:gd name="connsiteY83" fmla="*/ 2009574 h 6858000"/>
              <a:gd name="connsiteX84" fmla="*/ 1571917 w 2422397"/>
              <a:gd name="connsiteY84" fmla="*/ 1903700 h 6858000"/>
              <a:gd name="connsiteX85" fmla="*/ 1564944 w 2422397"/>
              <a:gd name="connsiteY85" fmla="*/ 1821321 h 6858000"/>
              <a:gd name="connsiteX86" fmla="*/ 1579022 w 2422397"/>
              <a:gd name="connsiteY86" fmla="*/ 1718757 h 6858000"/>
              <a:gd name="connsiteX87" fmla="*/ 1590196 w 2422397"/>
              <a:gd name="connsiteY87" fmla="*/ 1595914 h 6858000"/>
              <a:gd name="connsiteX88" fmla="*/ 1624363 w 2422397"/>
              <a:gd name="connsiteY88" fmla="*/ 1502483 h 6858000"/>
              <a:gd name="connsiteX89" fmla="*/ 1631539 w 2422397"/>
              <a:gd name="connsiteY89" fmla="*/ 1431520 h 6858000"/>
              <a:gd name="connsiteX90" fmla="*/ 1646296 w 2422397"/>
              <a:gd name="connsiteY90" fmla="*/ 1333057 h 6858000"/>
              <a:gd name="connsiteX91" fmla="*/ 1696091 w 2422397"/>
              <a:gd name="connsiteY91" fmla="*/ 1202078 h 6858000"/>
              <a:gd name="connsiteX92" fmla="*/ 1706993 w 2422397"/>
              <a:gd name="connsiteY92" fmla="*/ 1104797 h 6858000"/>
              <a:gd name="connsiteX93" fmla="*/ 1777273 w 2422397"/>
              <a:gd name="connsiteY93" fmla="*/ 916268 h 6858000"/>
              <a:gd name="connsiteX94" fmla="*/ 1850836 w 2422397"/>
              <a:gd name="connsiteY94" fmla="*/ 825516 h 6858000"/>
              <a:gd name="connsiteX95" fmla="*/ 1911831 w 2422397"/>
              <a:gd name="connsiteY95" fmla="*/ 696577 h 6858000"/>
              <a:gd name="connsiteX96" fmla="*/ 1942209 w 2422397"/>
              <a:gd name="connsiteY96" fmla="*/ 575807 h 6858000"/>
              <a:gd name="connsiteX97" fmla="*/ 1951374 w 2422397"/>
              <a:gd name="connsiteY97" fmla="*/ 556682 h 6858000"/>
              <a:gd name="connsiteX98" fmla="*/ 1951170 w 2422397"/>
              <a:gd name="connsiteY98" fmla="*/ 526639 h 6858000"/>
              <a:gd name="connsiteX99" fmla="*/ 1949059 w 2422397"/>
              <a:gd name="connsiteY99" fmla="*/ 405872 h 6858000"/>
              <a:gd name="connsiteX100" fmla="*/ 1954018 w 2422397"/>
              <a:gd name="connsiteY100" fmla="*/ 307622 h 6858000"/>
              <a:gd name="connsiteX101" fmla="*/ 1967790 w 2422397"/>
              <a:gd name="connsiteY101" fmla="*/ 198682 h 6858000"/>
              <a:gd name="connsiteX102" fmla="*/ 1971093 w 2422397"/>
              <a:gd name="connsiteY102" fmla="*/ 127747 h 6858000"/>
              <a:gd name="connsiteX103" fmla="*/ 1951841 w 2422397"/>
              <a:gd name="connsiteY103" fmla="*/ 4678 h 6858000"/>
              <a:gd name="connsiteX104" fmla="*/ 1953649 w 2422397"/>
              <a:gd name="connsiteY104"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49917 w 2422397"/>
              <a:gd name="connsiteY66" fmla="*/ 3558025 h 6858000"/>
              <a:gd name="connsiteX67" fmla="*/ 1179877 w 2422397"/>
              <a:gd name="connsiteY67" fmla="*/ 3441984 h 6858000"/>
              <a:gd name="connsiteX68" fmla="*/ 1217096 w 2422397"/>
              <a:gd name="connsiteY68" fmla="*/ 3354156 h 6858000"/>
              <a:gd name="connsiteX69" fmla="*/ 1232811 w 2422397"/>
              <a:gd name="connsiteY69" fmla="*/ 3301153 h 6858000"/>
              <a:gd name="connsiteX70" fmla="*/ 1281985 w 2422397"/>
              <a:gd name="connsiteY70" fmla="*/ 3158933 h 6858000"/>
              <a:gd name="connsiteX71" fmla="*/ 1335997 w 2422397"/>
              <a:gd name="connsiteY71" fmla="*/ 3018423 h 6858000"/>
              <a:gd name="connsiteX72" fmla="*/ 1394864 w 2422397"/>
              <a:gd name="connsiteY72" fmla="*/ 2946152 h 6858000"/>
              <a:gd name="connsiteX73" fmla="*/ 1436360 w 2422397"/>
              <a:gd name="connsiteY73" fmla="*/ 2829469 h 6858000"/>
              <a:gd name="connsiteX74" fmla="*/ 1447242 w 2422397"/>
              <a:gd name="connsiteY74" fmla="*/ 2811546 h 6858000"/>
              <a:gd name="connsiteX75" fmla="*/ 1449881 w 2422397"/>
              <a:gd name="connsiteY75" fmla="*/ 2781535 h 6858000"/>
              <a:gd name="connsiteX76" fmla="*/ 1459218 w 2422397"/>
              <a:gd name="connsiteY76" fmla="*/ 2660724 h 6858000"/>
              <a:gd name="connsiteX77" fmla="*/ 1455455 w 2422397"/>
              <a:gd name="connsiteY77" fmla="*/ 2560980 h 6858000"/>
              <a:gd name="connsiteX78" fmla="*/ 1497362 w 2422397"/>
              <a:gd name="connsiteY78" fmla="*/ 2456303 h 6858000"/>
              <a:gd name="connsiteX79" fmla="*/ 1507343 w 2422397"/>
              <a:gd name="connsiteY79" fmla="*/ 2385923 h 6858000"/>
              <a:gd name="connsiteX80" fmla="*/ 1540772 w 2422397"/>
              <a:gd name="connsiteY80" fmla="*/ 2256097 h 6858000"/>
              <a:gd name="connsiteX81" fmla="*/ 1569381 w 2422397"/>
              <a:gd name="connsiteY81" fmla="*/ 2165158 h 6858000"/>
              <a:gd name="connsiteX82" fmla="*/ 1576109 w 2422397"/>
              <a:gd name="connsiteY82" fmla="*/ 2078660 h 6858000"/>
              <a:gd name="connsiteX83" fmla="*/ 1564751 w 2422397"/>
              <a:gd name="connsiteY83" fmla="*/ 2009574 h 6858000"/>
              <a:gd name="connsiteX84" fmla="*/ 1571917 w 2422397"/>
              <a:gd name="connsiteY84" fmla="*/ 1903700 h 6858000"/>
              <a:gd name="connsiteX85" fmla="*/ 1564944 w 2422397"/>
              <a:gd name="connsiteY85" fmla="*/ 1821321 h 6858000"/>
              <a:gd name="connsiteX86" fmla="*/ 1579022 w 2422397"/>
              <a:gd name="connsiteY86" fmla="*/ 1718757 h 6858000"/>
              <a:gd name="connsiteX87" fmla="*/ 1590196 w 2422397"/>
              <a:gd name="connsiteY87" fmla="*/ 1595914 h 6858000"/>
              <a:gd name="connsiteX88" fmla="*/ 1624363 w 2422397"/>
              <a:gd name="connsiteY88" fmla="*/ 1502483 h 6858000"/>
              <a:gd name="connsiteX89" fmla="*/ 1631539 w 2422397"/>
              <a:gd name="connsiteY89" fmla="*/ 1431520 h 6858000"/>
              <a:gd name="connsiteX90" fmla="*/ 1646296 w 2422397"/>
              <a:gd name="connsiteY90" fmla="*/ 1333057 h 6858000"/>
              <a:gd name="connsiteX91" fmla="*/ 1696091 w 2422397"/>
              <a:gd name="connsiteY91" fmla="*/ 1202078 h 6858000"/>
              <a:gd name="connsiteX92" fmla="*/ 1706993 w 2422397"/>
              <a:gd name="connsiteY92" fmla="*/ 1104797 h 6858000"/>
              <a:gd name="connsiteX93" fmla="*/ 1777273 w 2422397"/>
              <a:gd name="connsiteY93" fmla="*/ 916268 h 6858000"/>
              <a:gd name="connsiteX94" fmla="*/ 1850836 w 2422397"/>
              <a:gd name="connsiteY94" fmla="*/ 825516 h 6858000"/>
              <a:gd name="connsiteX95" fmla="*/ 1911831 w 2422397"/>
              <a:gd name="connsiteY95" fmla="*/ 696577 h 6858000"/>
              <a:gd name="connsiteX96" fmla="*/ 1942209 w 2422397"/>
              <a:gd name="connsiteY96" fmla="*/ 575807 h 6858000"/>
              <a:gd name="connsiteX97" fmla="*/ 1951374 w 2422397"/>
              <a:gd name="connsiteY97" fmla="*/ 556682 h 6858000"/>
              <a:gd name="connsiteX98" fmla="*/ 1951170 w 2422397"/>
              <a:gd name="connsiteY98" fmla="*/ 526639 h 6858000"/>
              <a:gd name="connsiteX99" fmla="*/ 1949059 w 2422397"/>
              <a:gd name="connsiteY99" fmla="*/ 405872 h 6858000"/>
              <a:gd name="connsiteX100" fmla="*/ 1954018 w 2422397"/>
              <a:gd name="connsiteY100" fmla="*/ 307622 h 6858000"/>
              <a:gd name="connsiteX101" fmla="*/ 1967790 w 2422397"/>
              <a:gd name="connsiteY101" fmla="*/ 198682 h 6858000"/>
              <a:gd name="connsiteX102" fmla="*/ 1971093 w 2422397"/>
              <a:gd name="connsiteY102" fmla="*/ 127747 h 6858000"/>
              <a:gd name="connsiteX103" fmla="*/ 1951841 w 2422397"/>
              <a:gd name="connsiteY103" fmla="*/ 4678 h 6858000"/>
              <a:gd name="connsiteX104" fmla="*/ 1953649 w 2422397"/>
              <a:gd name="connsiteY104"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24701 w 2422397"/>
              <a:gd name="connsiteY65" fmla="*/ 3622348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55455 w 2422397"/>
              <a:gd name="connsiteY76" fmla="*/ 2560980 h 6858000"/>
              <a:gd name="connsiteX77" fmla="*/ 1497362 w 2422397"/>
              <a:gd name="connsiteY77" fmla="*/ 2456303 h 6858000"/>
              <a:gd name="connsiteX78" fmla="*/ 1507343 w 2422397"/>
              <a:gd name="connsiteY78" fmla="*/ 2385923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55455 w 2422397"/>
              <a:gd name="connsiteY76" fmla="*/ 2560980 h 6858000"/>
              <a:gd name="connsiteX77" fmla="*/ 1497362 w 2422397"/>
              <a:gd name="connsiteY77" fmla="*/ 2456303 h 6858000"/>
              <a:gd name="connsiteX78" fmla="*/ 1507343 w 2422397"/>
              <a:gd name="connsiteY78" fmla="*/ 2385923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497362 w 2422397"/>
              <a:gd name="connsiteY77" fmla="*/ 2456303 h 6858000"/>
              <a:gd name="connsiteX78" fmla="*/ 1507343 w 2422397"/>
              <a:gd name="connsiteY78" fmla="*/ 2385923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497362 w 2422397"/>
              <a:gd name="connsiteY77" fmla="*/ 245630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777273 w 2422397"/>
              <a:gd name="connsiteY92" fmla="*/ 916268 h 6858000"/>
              <a:gd name="connsiteX93" fmla="*/ 1850836 w 2422397"/>
              <a:gd name="connsiteY93" fmla="*/ 825516 h 6858000"/>
              <a:gd name="connsiteX94" fmla="*/ 1911831 w 2422397"/>
              <a:gd name="connsiteY94" fmla="*/ 696577 h 6858000"/>
              <a:gd name="connsiteX95" fmla="*/ 1942209 w 2422397"/>
              <a:gd name="connsiteY95" fmla="*/ 575807 h 6858000"/>
              <a:gd name="connsiteX96" fmla="*/ 1951374 w 2422397"/>
              <a:gd name="connsiteY96" fmla="*/ 556682 h 6858000"/>
              <a:gd name="connsiteX97" fmla="*/ 1951170 w 2422397"/>
              <a:gd name="connsiteY97" fmla="*/ 526639 h 6858000"/>
              <a:gd name="connsiteX98" fmla="*/ 1949059 w 2422397"/>
              <a:gd name="connsiteY98" fmla="*/ 405872 h 6858000"/>
              <a:gd name="connsiteX99" fmla="*/ 1954018 w 2422397"/>
              <a:gd name="connsiteY99" fmla="*/ 307622 h 6858000"/>
              <a:gd name="connsiteX100" fmla="*/ 1967790 w 2422397"/>
              <a:gd name="connsiteY100" fmla="*/ 198682 h 6858000"/>
              <a:gd name="connsiteX101" fmla="*/ 1971093 w 2422397"/>
              <a:gd name="connsiteY101" fmla="*/ 127747 h 6858000"/>
              <a:gd name="connsiteX102" fmla="*/ 1951841 w 2422397"/>
              <a:gd name="connsiteY102" fmla="*/ 4678 h 6858000"/>
              <a:gd name="connsiteX103" fmla="*/ 1953649 w 2422397"/>
              <a:gd name="connsiteY103"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06993 w 2422397"/>
              <a:gd name="connsiteY91" fmla="*/ 1104797 h 6858000"/>
              <a:gd name="connsiteX92" fmla="*/ 1850836 w 2422397"/>
              <a:gd name="connsiteY92" fmla="*/ 825516 h 6858000"/>
              <a:gd name="connsiteX93" fmla="*/ 1911831 w 2422397"/>
              <a:gd name="connsiteY93" fmla="*/ 696577 h 6858000"/>
              <a:gd name="connsiteX94" fmla="*/ 1942209 w 2422397"/>
              <a:gd name="connsiteY94" fmla="*/ 575807 h 6858000"/>
              <a:gd name="connsiteX95" fmla="*/ 1951374 w 2422397"/>
              <a:gd name="connsiteY95" fmla="*/ 556682 h 6858000"/>
              <a:gd name="connsiteX96" fmla="*/ 1951170 w 2422397"/>
              <a:gd name="connsiteY96" fmla="*/ 526639 h 6858000"/>
              <a:gd name="connsiteX97" fmla="*/ 1949059 w 2422397"/>
              <a:gd name="connsiteY97" fmla="*/ 405872 h 6858000"/>
              <a:gd name="connsiteX98" fmla="*/ 1954018 w 2422397"/>
              <a:gd name="connsiteY98" fmla="*/ 307622 h 6858000"/>
              <a:gd name="connsiteX99" fmla="*/ 1967790 w 2422397"/>
              <a:gd name="connsiteY99" fmla="*/ 198682 h 6858000"/>
              <a:gd name="connsiteX100" fmla="*/ 1971093 w 2422397"/>
              <a:gd name="connsiteY100" fmla="*/ 127747 h 6858000"/>
              <a:gd name="connsiteX101" fmla="*/ 1951841 w 2422397"/>
              <a:gd name="connsiteY101" fmla="*/ 4678 h 6858000"/>
              <a:gd name="connsiteX102" fmla="*/ 1953649 w 2422397"/>
              <a:gd name="connsiteY102"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35042 w 2422397"/>
              <a:gd name="connsiteY91" fmla="*/ 1076748 h 6858000"/>
              <a:gd name="connsiteX92" fmla="*/ 1850836 w 2422397"/>
              <a:gd name="connsiteY92" fmla="*/ 825516 h 6858000"/>
              <a:gd name="connsiteX93" fmla="*/ 1911831 w 2422397"/>
              <a:gd name="connsiteY93" fmla="*/ 696577 h 6858000"/>
              <a:gd name="connsiteX94" fmla="*/ 1942209 w 2422397"/>
              <a:gd name="connsiteY94" fmla="*/ 575807 h 6858000"/>
              <a:gd name="connsiteX95" fmla="*/ 1951374 w 2422397"/>
              <a:gd name="connsiteY95" fmla="*/ 556682 h 6858000"/>
              <a:gd name="connsiteX96" fmla="*/ 1951170 w 2422397"/>
              <a:gd name="connsiteY96" fmla="*/ 526639 h 6858000"/>
              <a:gd name="connsiteX97" fmla="*/ 1949059 w 2422397"/>
              <a:gd name="connsiteY97" fmla="*/ 405872 h 6858000"/>
              <a:gd name="connsiteX98" fmla="*/ 1954018 w 2422397"/>
              <a:gd name="connsiteY98" fmla="*/ 307622 h 6858000"/>
              <a:gd name="connsiteX99" fmla="*/ 1967790 w 2422397"/>
              <a:gd name="connsiteY99" fmla="*/ 198682 h 6858000"/>
              <a:gd name="connsiteX100" fmla="*/ 1971093 w 2422397"/>
              <a:gd name="connsiteY100" fmla="*/ 127747 h 6858000"/>
              <a:gd name="connsiteX101" fmla="*/ 1951841 w 2422397"/>
              <a:gd name="connsiteY101" fmla="*/ 4678 h 6858000"/>
              <a:gd name="connsiteX102" fmla="*/ 1953649 w 2422397"/>
              <a:gd name="connsiteY102"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35042 w 2422397"/>
              <a:gd name="connsiteY91" fmla="*/ 1076748 h 6858000"/>
              <a:gd name="connsiteX92" fmla="*/ 1890105 w 2422397"/>
              <a:gd name="connsiteY92" fmla="*/ 825516 h 6858000"/>
              <a:gd name="connsiteX93" fmla="*/ 1911831 w 2422397"/>
              <a:gd name="connsiteY93" fmla="*/ 696577 h 6858000"/>
              <a:gd name="connsiteX94" fmla="*/ 1942209 w 2422397"/>
              <a:gd name="connsiteY94" fmla="*/ 575807 h 6858000"/>
              <a:gd name="connsiteX95" fmla="*/ 1951374 w 2422397"/>
              <a:gd name="connsiteY95" fmla="*/ 556682 h 6858000"/>
              <a:gd name="connsiteX96" fmla="*/ 1951170 w 2422397"/>
              <a:gd name="connsiteY96" fmla="*/ 526639 h 6858000"/>
              <a:gd name="connsiteX97" fmla="*/ 1949059 w 2422397"/>
              <a:gd name="connsiteY97" fmla="*/ 405872 h 6858000"/>
              <a:gd name="connsiteX98" fmla="*/ 1954018 w 2422397"/>
              <a:gd name="connsiteY98" fmla="*/ 307622 h 6858000"/>
              <a:gd name="connsiteX99" fmla="*/ 1967790 w 2422397"/>
              <a:gd name="connsiteY99" fmla="*/ 198682 h 6858000"/>
              <a:gd name="connsiteX100" fmla="*/ 1971093 w 2422397"/>
              <a:gd name="connsiteY100" fmla="*/ 127747 h 6858000"/>
              <a:gd name="connsiteX101" fmla="*/ 1951841 w 2422397"/>
              <a:gd name="connsiteY101" fmla="*/ 4678 h 6858000"/>
              <a:gd name="connsiteX102" fmla="*/ 1953649 w 2422397"/>
              <a:gd name="connsiteY102"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35042 w 2422397"/>
              <a:gd name="connsiteY91" fmla="*/ 1076748 h 6858000"/>
              <a:gd name="connsiteX92" fmla="*/ 1890105 w 2422397"/>
              <a:gd name="connsiteY92" fmla="*/ 825516 h 6858000"/>
              <a:gd name="connsiteX93" fmla="*/ 1911831 w 2422397"/>
              <a:gd name="connsiteY93" fmla="*/ 696577 h 6858000"/>
              <a:gd name="connsiteX94" fmla="*/ 1942209 w 2422397"/>
              <a:gd name="connsiteY94" fmla="*/ 575807 h 6858000"/>
              <a:gd name="connsiteX95" fmla="*/ 1951374 w 2422397"/>
              <a:gd name="connsiteY95" fmla="*/ 556682 h 6858000"/>
              <a:gd name="connsiteX96" fmla="*/ 1951170 w 2422397"/>
              <a:gd name="connsiteY96" fmla="*/ 526639 h 6858000"/>
              <a:gd name="connsiteX97" fmla="*/ 1954018 w 2422397"/>
              <a:gd name="connsiteY97" fmla="*/ 307622 h 6858000"/>
              <a:gd name="connsiteX98" fmla="*/ 1967790 w 2422397"/>
              <a:gd name="connsiteY98" fmla="*/ 198682 h 6858000"/>
              <a:gd name="connsiteX99" fmla="*/ 1971093 w 2422397"/>
              <a:gd name="connsiteY99" fmla="*/ 127747 h 6858000"/>
              <a:gd name="connsiteX100" fmla="*/ 1951841 w 2422397"/>
              <a:gd name="connsiteY100" fmla="*/ 4678 h 6858000"/>
              <a:gd name="connsiteX101" fmla="*/ 1953649 w 2422397"/>
              <a:gd name="connsiteY101" fmla="*/ 0 h 6858000"/>
              <a:gd name="connsiteX0" fmla="*/ 1953649 w 2422397"/>
              <a:gd name="connsiteY0" fmla="*/ 0 h 6858000"/>
              <a:gd name="connsiteX1" fmla="*/ 2422397 w 2422397"/>
              <a:gd name="connsiteY1" fmla="*/ 0 h 6858000"/>
              <a:gd name="connsiteX2" fmla="*/ 2422397 w 2422397"/>
              <a:gd name="connsiteY2" fmla="*/ 6858000 h 6858000"/>
              <a:gd name="connsiteX3" fmla="*/ 0 w 2422397"/>
              <a:gd name="connsiteY3" fmla="*/ 6858000 h 6858000"/>
              <a:gd name="connsiteX4" fmla="*/ 19858 w 2422397"/>
              <a:gd name="connsiteY4" fmla="*/ 6793329 h 6858000"/>
              <a:gd name="connsiteX5" fmla="*/ 63278 w 2422397"/>
              <a:gd name="connsiteY5" fmla="*/ 6702245 h 6858000"/>
              <a:gd name="connsiteX6" fmla="*/ 83839 w 2422397"/>
              <a:gd name="connsiteY6" fmla="*/ 6677678 h 6858000"/>
              <a:gd name="connsiteX7" fmla="*/ 117966 w 2422397"/>
              <a:gd name="connsiteY7" fmla="*/ 6636037 h 6858000"/>
              <a:gd name="connsiteX8" fmla="*/ 168724 w 2422397"/>
              <a:gd name="connsiteY8" fmla="*/ 6547069 h 6858000"/>
              <a:gd name="connsiteX9" fmla="*/ 199197 w 2422397"/>
              <a:gd name="connsiteY9" fmla="*/ 6509743 h 6858000"/>
              <a:gd name="connsiteX10" fmla="*/ 247224 w 2422397"/>
              <a:gd name="connsiteY10" fmla="*/ 6455839 h 6858000"/>
              <a:gd name="connsiteX11" fmla="*/ 270687 w 2422397"/>
              <a:gd name="connsiteY11" fmla="*/ 6418363 h 6858000"/>
              <a:gd name="connsiteX12" fmla="*/ 339376 w 2422397"/>
              <a:gd name="connsiteY12" fmla="*/ 6322934 h 6858000"/>
              <a:gd name="connsiteX13" fmla="*/ 443949 w 2422397"/>
              <a:gd name="connsiteY13" fmla="*/ 6218313 h 6858000"/>
              <a:gd name="connsiteX14" fmla="*/ 478259 w 2422397"/>
              <a:gd name="connsiteY14" fmla="*/ 6183918 h 6858000"/>
              <a:gd name="connsiteX15" fmla="*/ 482177 w 2422397"/>
              <a:gd name="connsiteY15" fmla="*/ 6173358 h 6858000"/>
              <a:gd name="connsiteX16" fmla="*/ 482556 w 2422397"/>
              <a:gd name="connsiteY16" fmla="*/ 6173443 h 6858000"/>
              <a:gd name="connsiteX17" fmla="*/ 485673 w 2422397"/>
              <a:gd name="connsiteY17" fmla="*/ 6162875 h 6858000"/>
              <a:gd name="connsiteX18" fmla="*/ 524588 w 2422397"/>
              <a:gd name="connsiteY18" fmla="*/ 6111327 h 6858000"/>
              <a:gd name="connsiteX19" fmla="*/ 547843 w 2422397"/>
              <a:gd name="connsiteY19" fmla="*/ 6075666 h 6858000"/>
              <a:gd name="connsiteX20" fmla="*/ 562259 w 2422397"/>
              <a:gd name="connsiteY20" fmla="*/ 6054865 h 6858000"/>
              <a:gd name="connsiteX21" fmla="*/ 571463 w 2422397"/>
              <a:gd name="connsiteY21" fmla="*/ 6045606 h 6858000"/>
              <a:gd name="connsiteX22" fmla="*/ 584071 w 2422397"/>
              <a:gd name="connsiteY22" fmla="*/ 5992286 h 6858000"/>
              <a:gd name="connsiteX23" fmla="*/ 587812 w 2422397"/>
              <a:gd name="connsiteY23" fmla="*/ 5987907 h 6858000"/>
              <a:gd name="connsiteX24" fmla="*/ 592115 w 2422397"/>
              <a:gd name="connsiteY24" fmla="*/ 5949187 h 6858000"/>
              <a:gd name="connsiteX25" fmla="*/ 595889 w 2422397"/>
              <a:gd name="connsiteY25" fmla="*/ 5931081 h 6858000"/>
              <a:gd name="connsiteX26" fmla="*/ 593758 w 2422397"/>
              <a:gd name="connsiteY26" fmla="*/ 5922047 h 6858000"/>
              <a:gd name="connsiteX27" fmla="*/ 600949 w 2422397"/>
              <a:gd name="connsiteY27" fmla="*/ 5897316 h 6858000"/>
              <a:gd name="connsiteX28" fmla="*/ 602981 w 2422397"/>
              <a:gd name="connsiteY28" fmla="*/ 5895955 h 6858000"/>
              <a:gd name="connsiteX29" fmla="*/ 604430 w 2422397"/>
              <a:gd name="connsiteY29" fmla="*/ 5870052 h 6858000"/>
              <a:gd name="connsiteX30" fmla="*/ 631983 w 2422397"/>
              <a:gd name="connsiteY30" fmla="*/ 5814475 h 6858000"/>
              <a:gd name="connsiteX31" fmla="*/ 699739 w 2422397"/>
              <a:gd name="connsiteY31" fmla="*/ 5516509 h 6858000"/>
              <a:gd name="connsiteX32" fmla="*/ 723657 w 2422397"/>
              <a:gd name="connsiteY32" fmla="*/ 5356170 h 6858000"/>
              <a:gd name="connsiteX33" fmla="*/ 723661 w 2422397"/>
              <a:gd name="connsiteY33" fmla="*/ 5356076 h 6858000"/>
              <a:gd name="connsiteX34" fmla="*/ 725358 w 2422397"/>
              <a:gd name="connsiteY34" fmla="*/ 5309193 h 6858000"/>
              <a:gd name="connsiteX35" fmla="*/ 726926 w 2422397"/>
              <a:gd name="connsiteY35" fmla="*/ 5311182 h 6858000"/>
              <a:gd name="connsiteX36" fmla="*/ 727761 w 2422397"/>
              <a:gd name="connsiteY36" fmla="*/ 5304702 h 6858000"/>
              <a:gd name="connsiteX37" fmla="*/ 732974 w 2422397"/>
              <a:gd name="connsiteY37" fmla="*/ 5303522 h 6858000"/>
              <a:gd name="connsiteX38" fmla="*/ 762873 w 2422397"/>
              <a:gd name="connsiteY38" fmla="*/ 5269094 h 6858000"/>
              <a:gd name="connsiteX39" fmla="*/ 784867 w 2422397"/>
              <a:gd name="connsiteY39" fmla="*/ 5235785 h 6858000"/>
              <a:gd name="connsiteX40" fmla="*/ 796271 w 2422397"/>
              <a:gd name="connsiteY40" fmla="*/ 5175473 h 6858000"/>
              <a:gd name="connsiteX41" fmla="*/ 821529 w 2422397"/>
              <a:gd name="connsiteY41" fmla="*/ 5012929 h 6858000"/>
              <a:gd name="connsiteX42" fmla="*/ 846340 w 2422397"/>
              <a:gd name="connsiteY42" fmla="*/ 4944976 h 6858000"/>
              <a:gd name="connsiteX43" fmla="*/ 840157 w 2422397"/>
              <a:gd name="connsiteY43" fmla="*/ 4872869 h 6858000"/>
              <a:gd name="connsiteX44" fmla="*/ 855718 w 2422397"/>
              <a:gd name="connsiteY44" fmla="*/ 4850916 h 6858000"/>
              <a:gd name="connsiteX45" fmla="*/ 858709 w 2422397"/>
              <a:gd name="connsiteY45" fmla="*/ 4847264 h 6858000"/>
              <a:gd name="connsiteX46" fmla="*/ 863990 w 2422397"/>
              <a:gd name="connsiteY46" fmla="*/ 4829718 h 6858000"/>
              <a:gd name="connsiteX47" fmla="*/ 873842 w 2422397"/>
              <a:gd name="connsiteY47" fmla="*/ 4828439 h 6858000"/>
              <a:gd name="connsiteX48" fmla="*/ 887779 w 2422397"/>
              <a:gd name="connsiteY48" fmla="*/ 4804655 h 6858000"/>
              <a:gd name="connsiteX49" fmla="*/ 893894 w 2422397"/>
              <a:gd name="connsiteY49" fmla="*/ 4777060 h 6858000"/>
              <a:gd name="connsiteX50" fmla="*/ 883546 w 2422397"/>
              <a:gd name="connsiteY50" fmla="*/ 4777089 h 6858000"/>
              <a:gd name="connsiteX51" fmla="*/ 883812 w 2422397"/>
              <a:gd name="connsiteY51" fmla="*/ 4774559 h 6858000"/>
              <a:gd name="connsiteX52" fmla="*/ 903401 w 2422397"/>
              <a:gd name="connsiteY52" fmla="*/ 4679442 h 6858000"/>
              <a:gd name="connsiteX53" fmla="*/ 916253 w 2422397"/>
              <a:gd name="connsiteY53" fmla="*/ 4651970 h 6858000"/>
              <a:gd name="connsiteX54" fmla="*/ 922608 w 2422397"/>
              <a:gd name="connsiteY54" fmla="*/ 4649785 h 6858000"/>
              <a:gd name="connsiteX55" fmla="*/ 924139 w 2422397"/>
              <a:gd name="connsiteY55" fmla="*/ 4631605 h 6858000"/>
              <a:gd name="connsiteX56" fmla="*/ 985938 w 2422397"/>
              <a:gd name="connsiteY56" fmla="*/ 4515358 h 6858000"/>
              <a:gd name="connsiteX57" fmla="*/ 1011638 w 2422397"/>
              <a:gd name="connsiteY57" fmla="*/ 4352312 h 6858000"/>
              <a:gd name="connsiteX58" fmla="*/ 1049579 w 2422397"/>
              <a:gd name="connsiteY58" fmla="*/ 4237953 h 6858000"/>
              <a:gd name="connsiteX59" fmla="*/ 1041314 w 2422397"/>
              <a:gd name="connsiteY59" fmla="*/ 4139706 h 6858000"/>
              <a:gd name="connsiteX60" fmla="*/ 1049328 w 2422397"/>
              <a:gd name="connsiteY60" fmla="*/ 4134671 h 6858000"/>
              <a:gd name="connsiteX61" fmla="*/ 1061133 w 2422397"/>
              <a:gd name="connsiteY61" fmla="*/ 4074160 h 6858000"/>
              <a:gd name="connsiteX62" fmla="*/ 1059121 w 2422397"/>
              <a:gd name="connsiteY62" fmla="*/ 3844497 h 6858000"/>
              <a:gd name="connsiteX63" fmla="*/ 1083386 w 2422397"/>
              <a:gd name="connsiteY63" fmla="*/ 3726730 h 6858000"/>
              <a:gd name="connsiteX64" fmla="*/ 1098990 w 2422397"/>
              <a:gd name="connsiteY64" fmla="*/ 3687782 h 6858000"/>
              <a:gd name="connsiteX65" fmla="*/ 1147140 w 2422397"/>
              <a:gd name="connsiteY65" fmla="*/ 3543810 h 6858000"/>
              <a:gd name="connsiteX66" fmla="*/ 1179877 w 2422397"/>
              <a:gd name="connsiteY66" fmla="*/ 3441984 h 6858000"/>
              <a:gd name="connsiteX67" fmla="*/ 1217096 w 2422397"/>
              <a:gd name="connsiteY67" fmla="*/ 3354156 h 6858000"/>
              <a:gd name="connsiteX68" fmla="*/ 1232811 w 2422397"/>
              <a:gd name="connsiteY68" fmla="*/ 3301153 h 6858000"/>
              <a:gd name="connsiteX69" fmla="*/ 1281985 w 2422397"/>
              <a:gd name="connsiteY69" fmla="*/ 3158933 h 6858000"/>
              <a:gd name="connsiteX70" fmla="*/ 1335997 w 2422397"/>
              <a:gd name="connsiteY70" fmla="*/ 3018423 h 6858000"/>
              <a:gd name="connsiteX71" fmla="*/ 1394864 w 2422397"/>
              <a:gd name="connsiteY71" fmla="*/ 2946152 h 6858000"/>
              <a:gd name="connsiteX72" fmla="*/ 1436360 w 2422397"/>
              <a:gd name="connsiteY72" fmla="*/ 2829469 h 6858000"/>
              <a:gd name="connsiteX73" fmla="*/ 1447242 w 2422397"/>
              <a:gd name="connsiteY73" fmla="*/ 2811546 h 6858000"/>
              <a:gd name="connsiteX74" fmla="*/ 1449881 w 2422397"/>
              <a:gd name="connsiteY74" fmla="*/ 2781535 h 6858000"/>
              <a:gd name="connsiteX75" fmla="*/ 1459218 w 2422397"/>
              <a:gd name="connsiteY75" fmla="*/ 2660724 h 6858000"/>
              <a:gd name="connsiteX76" fmla="*/ 1483504 w 2422397"/>
              <a:gd name="connsiteY76" fmla="*/ 2560980 h 6858000"/>
              <a:gd name="connsiteX77" fmla="*/ 1519801 w 2422397"/>
              <a:gd name="connsiteY77" fmla="*/ 2467523 h 6858000"/>
              <a:gd name="connsiteX78" fmla="*/ 1507343 w 2422397"/>
              <a:gd name="connsiteY78" fmla="*/ 2357874 h 6858000"/>
              <a:gd name="connsiteX79" fmla="*/ 1540772 w 2422397"/>
              <a:gd name="connsiteY79" fmla="*/ 2256097 h 6858000"/>
              <a:gd name="connsiteX80" fmla="*/ 1569381 w 2422397"/>
              <a:gd name="connsiteY80" fmla="*/ 2165158 h 6858000"/>
              <a:gd name="connsiteX81" fmla="*/ 1576109 w 2422397"/>
              <a:gd name="connsiteY81" fmla="*/ 2078660 h 6858000"/>
              <a:gd name="connsiteX82" fmla="*/ 1564751 w 2422397"/>
              <a:gd name="connsiteY82" fmla="*/ 2009574 h 6858000"/>
              <a:gd name="connsiteX83" fmla="*/ 1571917 w 2422397"/>
              <a:gd name="connsiteY83" fmla="*/ 1903700 h 6858000"/>
              <a:gd name="connsiteX84" fmla="*/ 1564944 w 2422397"/>
              <a:gd name="connsiteY84" fmla="*/ 1821321 h 6858000"/>
              <a:gd name="connsiteX85" fmla="*/ 1579022 w 2422397"/>
              <a:gd name="connsiteY85" fmla="*/ 1718757 h 6858000"/>
              <a:gd name="connsiteX86" fmla="*/ 1590196 w 2422397"/>
              <a:gd name="connsiteY86" fmla="*/ 1595914 h 6858000"/>
              <a:gd name="connsiteX87" fmla="*/ 1624363 w 2422397"/>
              <a:gd name="connsiteY87" fmla="*/ 1502483 h 6858000"/>
              <a:gd name="connsiteX88" fmla="*/ 1631539 w 2422397"/>
              <a:gd name="connsiteY88" fmla="*/ 1431520 h 6858000"/>
              <a:gd name="connsiteX89" fmla="*/ 1646296 w 2422397"/>
              <a:gd name="connsiteY89" fmla="*/ 1333057 h 6858000"/>
              <a:gd name="connsiteX90" fmla="*/ 1696091 w 2422397"/>
              <a:gd name="connsiteY90" fmla="*/ 1202078 h 6858000"/>
              <a:gd name="connsiteX91" fmla="*/ 1735042 w 2422397"/>
              <a:gd name="connsiteY91" fmla="*/ 1076748 h 6858000"/>
              <a:gd name="connsiteX92" fmla="*/ 1890105 w 2422397"/>
              <a:gd name="connsiteY92" fmla="*/ 825516 h 6858000"/>
              <a:gd name="connsiteX93" fmla="*/ 1911831 w 2422397"/>
              <a:gd name="connsiteY93" fmla="*/ 696577 h 6858000"/>
              <a:gd name="connsiteX94" fmla="*/ 1942209 w 2422397"/>
              <a:gd name="connsiteY94" fmla="*/ 575807 h 6858000"/>
              <a:gd name="connsiteX95" fmla="*/ 1951374 w 2422397"/>
              <a:gd name="connsiteY95" fmla="*/ 556682 h 6858000"/>
              <a:gd name="connsiteX96" fmla="*/ 1951170 w 2422397"/>
              <a:gd name="connsiteY96" fmla="*/ 526639 h 6858000"/>
              <a:gd name="connsiteX97" fmla="*/ 1987677 w 2422397"/>
              <a:gd name="connsiteY97" fmla="*/ 330061 h 6858000"/>
              <a:gd name="connsiteX98" fmla="*/ 1967790 w 2422397"/>
              <a:gd name="connsiteY98" fmla="*/ 198682 h 6858000"/>
              <a:gd name="connsiteX99" fmla="*/ 1971093 w 2422397"/>
              <a:gd name="connsiteY99" fmla="*/ 127747 h 6858000"/>
              <a:gd name="connsiteX100" fmla="*/ 1951841 w 2422397"/>
              <a:gd name="connsiteY100" fmla="*/ 4678 h 6858000"/>
              <a:gd name="connsiteX101" fmla="*/ 1953649 w 2422397"/>
              <a:gd name="connsiteY10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422397" h="6858000">
                <a:moveTo>
                  <a:pt x="1953649" y="0"/>
                </a:moveTo>
                <a:lnTo>
                  <a:pt x="2422397" y="0"/>
                </a:lnTo>
                <a:lnTo>
                  <a:pt x="2422397" y="6858000"/>
                </a:lnTo>
                <a:lnTo>
                  <a:pt x="0" y="6858000"/>
                </a:lnTo>
                <a:lnTo>
                  <a:pt x="19858" y="6793329"/>
                </a:lnTo>
                <a:cubicBezTo>
                  <a:pt x="42769" y="6729276"/>
                  <a:pt x="55252" y="6812236"/>
                  <a:pt x="63278" y="6702245"/>
                </a:cubicBezTo>
                <a:cubicBezTo>
                  <a:pt x="77123" y="6709403"/>
                  <a:pt x="81770" y="6700737"/>
                  <a:pt x="83839" y="6677678"/>
                </a:cubicBezTo>
                <a:cubicBezTo>
                  <a:pt x="95740" y="6647685"/>
                  <a:pt x="120684" y="6687998"/>
                  <a:pt x="117966" y="6636037"/>
                </a:cubicBezTo>
                <a:cubicBezTo>
                  <a:pt x="132113" y="6614269"/>
                  <a:pt x="155186" y="6568118"/>
                  <a:pt x="168724" y="6547069"/>
                </a:cubicBezTo>
                <a:cubicBezTo>
                  <a:pt x="182500" y="6520811"/>
                  <a:pt x="156942" y="6483313"/>
                  <a:pt x="199197" y="6509743"/>
                </a:cubicBezTo>
                <a:cubicBezTo>
                  <a:pt x="204521" y="6468877"/>
                  <a:pt x="221716" y="6484779"/>
                  <a:pt x="247224" y="6455839"/>
                </a:cubicBezTo>
                <a:cubicBezTo>
                  <a:pt x="246715" y="6427188"/>
                  <a:pt x="256832" y="6419751"/>
                  <a:pt x="270687" y="6418363"/>
                </a:cubicBezTo>
                <a:cubicBezTo>
                  <a:pt x="286394" y="6376676"/>
                  <a:pt x="314554" y="6359162"/>
                  <a:pt x="339376" y="6322934"/>
                </a:cubicBezTo>
                <a:cubicBezTo>
                  <a:pt x="368253" y="6289592"/>
                  <a:pt x="420802" y="6241482"/>
                  <a:pt x="443949" y="6218313"/>
                </a:cubicBezTo>
                <a:lnTo>
                  <a:pt x="478259" y="6183918"/>
                </a:lnTo>
                <a:cubicBezTo>
                  <a:pt x="479546" y="6178262"/>
                  <a:pt x="480824" y="6175024"/>
                  <a:pt x="482177" y="6173358"/>
                </a:cubicBezTo>
                <a:lnTo>
                  <a:pt x="482556" y="6173443"/>
                </a:lnTo>
                <a:lnTo>
                  <a:pt x="485673" y="6162875"/>
                </a:lnTo>
                <a:cubicBezTo>
                  <a:pt x="490289" y="6144248"/>
                  <a:pt x="521395" y="6129912"/>
                  <a:pt x="524588" y="6111327"/>
                </a:cubicBezTo>
                <a:cubicBezTo>
                  <a:pt x="545199" y="6117591"/>
                  <a:pt x="520376" y="6032883"/>
                  <a:pt x="547843" y="6075666"/>
                </a:cubicBezTo>
                <a:cubicBezTo>
                  <a:pt x="553033" y="6051683"/>
                  <a:pt x="545320" y="6023873"/>
                  <a:pt x="562259" y="6054865"/>
                </a:cubicBezTo>
                <a:cubicBezTo>
                  <a:pt x="564526" y="6047659"/>
                  <a:pt x="567747" y="6045453"/>
                  <a:pt x="571463" y="6045606"/>
                </a:cubicBezTo>
                <a:lnTo>
                  <a:pt x="584071" y="5992286"/>
                </a:lnTo>
                <a:lnTo>
                  <a:pt x="587812" y="5987907"/>
                </a:lnTo>
                <a:lnTo>
                  <a:pt x="592115" y="5949187"/>
                </a:lnTo>
                <a:lnTo>
                  <a:pt x="595889" y="5931081"/>
                </a:lnTo>
                <a:lnTo>
                  <a:pt x="593758" y="5922047"/>
                </a:lnTo>
                <a:cubicBezTo>
                  <a:pt x="593232" y="5914467"/>
                  <a:pt x="594765" y="5906406"/>
                  <a:pt x="600949" y="5897316"/>
                </a:cubicBezTo>
                <a:lnTo>
                  <a:pt x="602981" y="5895955"/>
                </a:lnTo>
                <a:lnTo>
                  <a:pt x="604430" y="5870052"/>
                </a:lnTo>
                <a:cubicBezTo>
                  <a:pt x="604113" y="5860761"/>
                  <a:pt x="634607" y="5824080"/>
                  <a:pt x="631983" y="5814475"/>
                </a:cubicBezTo>
                <a:cubicBezTo>
                  <a:pt x="646933" y="5748071"/>
                  <a:pt x="684460" y="5592893"/>
                  <a:pt x="699739" y="5516509"/>
                </a:cubicBezTo>
                <a:cubicBezTo>
                  <a:pt x="710735" y="5477214"/>
                  <a:pt x="721727" y="5401610"/>
                  <a:pt x="723657" y="5356170"/>
                </a:cubicBezTo>
                <a:cubicBezTo>
                  <a:pt x="723658" y="5356139"/>
                  <a:pt x="723659" y="5356108"/>
                  <a:pt x="723661" y="5356076"/>
                </a:cubicBezTo>
                <a:cubicBezTo>
                  <a:pt x="724227" y="5340448"/>
                  <a:pt x="724792" y="5324821"/>
                  <a:pt x="725358" y="5309193"/>
                </a:cubicBezTo>
                <a:lnTo>
                  <a:pt x="726926" y="5311182"/>
                </a:lnTo>
                <a:cubicBezTo>
                  <a:pt x="727205" y="5309022"/>
                  <a:pt x="727483" y="5306862"/>
                  <a:pt x="727761" y="5304702"/>
                </a:cubicBezTo>
                <a:cubicBezTo>
                  <a:pt x="728980" y="5300689"/>
                  <a:pt x="730634" y="5299849"/>
                  <a:pt x="732974" y="5303522"/>
                </a:cubicBezTo>
                <a:lnTo>
                  <a:pt x="762873" y="5269094"/>
                </a:lnTo>
                <a:lnTo>
                  <a:pt x="784867" y="5235785"/>
                </a:lnTo>
                <a:cubicBezTo>
                  <a:pt x="792922" y="5219992"/>
                  <a:pt x="786676" y="5159363"/>
                  <a:pt x="796271" y="5175473"/>
                </a:cubicBezTo>
                <a:cubicBezTo>
                  <a:pt x="778757" y="5082200"/>
                  <a:pt x="818431" y="5108289"/>
                  <a:pt x="821529" y="5012929"/>
                </a:cubicBezTo>
                <a:cubicBezTo>
                  <a:pt x="868827" y="4980943"/>
                  <a:pt x="828924" y="4992027"/>
                  <a:pt x="846340" y="4944976"/>
                </a:cubicBezTo>
                <a:cubicBezTo>
                  <a:pt x="809217" y="4943653"/>
                  <a:pt x="878251" y="4892572"/>
                  <a:pt x="840157" y="4872869"/>
                </a:cubicBezTo>
                <a:cubicBezTo>
                  <a:pt x="844532" y="4864931"/>
                  <a:pt x="849972" y="4857863"/>
                  <a:pt x="855718" y="4850916"/>
                </a:cubicBezTo>
                <a:lnTo>
                  <a:pt x="858709" y="4847264"/>
                </a:lnTo>
                <a:lnTo>
                  <a:pt x="863990" y="4829718"/>
                </a:lnTo>
                <a:lnTo>
                  <a:pt x="873842" y="4828439"/>
                </a:lnTo>
                <a:lnTo>
                  <a:pt x="887779" y="4804655"/>
                </a:lnTo>
                <a:lnTo>
                  <a:pt x="893894" y="4777060"/>
                </a:lnTo>
                <a:lnTo>
                  <a:pt x="883546" y="4777089"/>
                </a:lnTo>
                <a:cubicBezTo>
                  <a:pt x="883635" y="4776246"/>
                  <a:pt x="883723" y="4775402"/>
                  <a:pt x="883812" y="4774559"/>
                </a:cubicBezTo>
                <a:cubicBezTo>
                  <a:pt x="889352" y="4740245"/>
                  <a:pt x="897422" y="4710432"/>
                  <a:pt x="903401" y="4679442"/>
                </a:cubicBezTo>
                <a:cubicBezTo>
                  <a:pt x="907602" y="4662863"/>
                  <a:pt x="912023" y="4655463"/>
                  <a:pt x="916253" y="4651970"/>
                </a:cubicBezTo>
                <a:lnTo>
                  <a:pt x="922608" y="4649785"/>
                </a:lnTo>
                <a:lnTo>
                  <a:pt x="924139" y="4631605"/>
                </a:lnTo>
                <a:cubicBezTo>
                  <a:pt x="930019" y="4603591"/>
                  <a:pt x="977465" y="4548305"/>
                  <a:pt x="985938" y="4515358"/>
                </a:cubicBezTo>
                <a:cubicBezTo>
                  <a:pt x="1000521" y="4468809"/>
                  <a:pt x="1001031" y="4398546"/>
                  <a:pt x="1011638" y="4352312"/>
                </a:cubicBezTo>
                <a:cubicBezTo>
                  <a:pt x="999171" y="4322984"/>
                  <a:pt x="1036712" y="4297443"/>
                  <a:pt x="1049579" y="4237953"/>
                </a:cubicBezTo>
                <a:cubicBezTo>
                  <a:pt x="1034947" y="4205504"/>
                  <a:pt x="1058502" y="4197944"/>
                  <a:pt x="1041314" y="4139706"/>
                </a:cubicBezTo>
                <a:cubicBezTo>
                  <a:pt x="1044116" y="4138580"/>
                  <a:pt x="1046813" y="4136885"/>
                  <a:pt x="1049328" y="4134671"/>
                </a:cubicBezTo>
                <a:cubicBezTo>
                  <a:pt x="1063926" y="4121829"/>
                  <a:pt x="1069213" y="4094735"/>
                  <a:pt x="1061133" y="4074160"/>
                </a:cubicBezTo>
                <a:cubicBezTo>
                  <a:pt x="1040322" y="3983713"/>
                  <a:pt x="1054371" y="3913536"/>
                  <a:pt x="1059121" y="3844497"/>
                </a:cubicBezTo>
                <a:cubicBezTo>
                  <a:pt x="1068381" y="3767866"/>
                  <a:pt x="1099542" y="3832893"/>
                  <a:pt x="1083386" y="3726730"/>
                </a:cubicBezTo>
                <a:cubicBezTo>
                  <a:pt x="1099146" y="3721970"/>
                  <a:pt x="1101983" y="3710351"/>
                  <a:pt x="1098990" y="3687782"/>
                </a:cubicBezTo>
                <a:cubicBezTo>
                  <a:pt x="1104533" y="3650944"/>
                  <a:pt x="1161436" y="3588678"/>
                  <a:pt x="1147140" y="3543810"/>
                </a:cubicBezTo>
                <a:cubicBezTo>
                  <a:pt x="1160621" y="3502844"/>
                  <a:pt x="1164478" y="3486683"/>
                  <a:pt x="1179877" y="3441984"/>
                </a:cubicBezTo>
                <a:cubicBezTo>
                  <a:pt x="1176270" y="3400635"/>
                  <a:pt x="1197396" y="3401080"/>
                  <a:pt x="1217096" y="3354156"/>
                </a:cubicBezTo>
                <a:cubicBezTo>
                  <a:pt x="1210227" y="3328615"/>
                  <a:pt x="1218935" y="3313665"/>
                  <a:pt x="1232811" y="3301153"/>
                </a:cubicBezTo>
                <a:cubicBezTo>
                  <a:pt x="1239655" y="3250638"/>
                  <a:pt x="1264601" y="3211909"/>
                  <a:pt x="1281985" y="3158933"/>
                </a:cubicBezTo>
                <a:cubicBezTo>
                  <a:pt x="1281309" y="3094002"/>
                  <a:pt x="1317544" y="3075087"/>
                  <a:pt x="1335997" y="3018423"/>
                </a:cubicBezTo>
                <a:cubicBezTo>
                  <a:pt x="1319548" y="2948716"/>
                  <a:pt x="1385893" y="2996429"/>
                  <a:pt x="1394864" y="2946152"/>
                </a:cubicBezTo>
                <a:cubicBezTo>
                  <a:pt x="1386054" y="2855081"/>
                  <a:pt x="1417868" y="2957394"/>
                  <a:pt x="1436360" y="2829469"/>
                </a:cubicBezTo>
                <a:cubicBezTo>
                  <a:pt x="1433456" y="2820666"/>
                  <a:pt x="1441456" y="2807478"/>
                  <a:pt x="1447242" y="2811546"/>
                </a:cubicBezTo>
                <a:cubicBezTo>
                  <a:pt x="1447128" y="2802912"/>
                  <a:pt x="1439623" y="2779356"/>
                  <a:pt x="1449881" y="2781535"/>
                </a:cubicBezTo>
                <a:cubicBezTo>
                  <a:pt x="1460050" y="2742552"/>
                  <a:pt x="1463265" y="2700943"/>
                  <a:pt x="1459218" y="2660724"/>
                </a:cubicBezTo>
                <a:cubicBezTo>
                  <a:pt x="1493445" y="2591685"/>
                  <a:pt x="1466236" y="2614008"/>
                  <a:pt x="1483504" y="2560980"/>
                </a:cubicBezTo>
                <a:cubicBezTo>
                  <a:pt x="1512916" y="2524928"/>
                  <a:pt x="1495288" y="2513130"/>
                  <a:pt x="1519801" y="2467523"/>
                </a:cubicBezTo>
                <a:cubicBezTo>
                  <a:pt x="1531326" y="2419682"/>
                  <a:pt x="1511699" y="2381655"/>
                  <a:pt x="1507343" y="2357874"/>
                </a:cubicBezTo>
                <a:cubicBezTo>
                  <a:pt x="1551636" y="2342193"/>
                  <a:pt x="1532391" y="2288926"/>
                  <a:pt x="1540772" y="2256097"/>
                </a:cubicBezTo>
                <a:cubicBezTo>
                  <a:pt x="1553381" y="2208714"/>
                  <a:pt x="1550634" y="2197000"/>
                  <a:pt x="1569381" y="2165158"/>
                </a:cubicBezTo>
                <a:cubicBezTo>
                  <a:pt x="1580105" y="2155928"/>
                  <a:pt x="1581085" y="2109597"/>
                  <a:pt x="1576109" y="2078660"/>
                </a:cubicBezTo>
                <a:cubicBezTo>
                  <a:pt x="1547799" y="2101317"/>
                  <a:pt x="1589878" y="2015526"/>
                  <a:pt x="1564751" y="2009574"/>
                </a:cubicBezTo>
                <a:cubicBezTo>
                  <a:pt x="1559571" y="1963291"/>
                  <a:pt x="1588815" y="1945661"/>
                  <a:pt x="1571917" y="1903700"/>
                </a:cubicBezTo>
                <a:cubicBezTo>
                  <a:pt x="1549507" y="1880543"/>
                  <a:pt x="1592171" y="1834174"/>
                  <a:pt x="1564944" y="1821321"/>
                </a:cubicBezTo>
                <a:cubicBezTo>
                  <a:pt x="1588094" y="1807284"/>
                  <a:pt x="1569084" y="1754663"/>
                  <a:pt x="1579022" y="1718757"/>
                </a:cubicBezTo>
                <a:cubicBezTo>
                  <a:pt x="1595838" y="1682773"/>
                  <a:pt x="1574235" y="1630904"/>
                  <a:pt x="1590196" y="1595914"/>
                </a:cubicBezTo>
                <a:cubicBezTo>
                  <a:pt x="1597786" y="1565262"/>
                  <a:pt x="1620889" y="1525339"/>
                  <a:pt x="1624363" y="1502483"/>
                </a:cubicBezTo>
                <a:cubicBezTo>
                  <a:pt x="1639643" y="1495767"/>
                  <a:pt x="1636662" y="1453480"/>
                  <a:pt x="1631539" y="1431520"/>
                </a:cubicBezTo>
                <a:cubicBezTo>
                  <a:pt x="1633585" y="1394352"/>
                  <a:pt x="1664810" y="1375650"/>
                  <a:pt x="1646296" y="1333057"/>
                </a:cubicBezTo>
                <a:cubicBezTo>
                  <a:pt x="1647212" y="1290268"/>
                  <a:pt x="1695950" y="1251319"/>
                  <a:pt x="1696091" y="1202078"/>
                </a:cubicBezTo>
                <a:cubicBezTo>
                  <a:pt x="1689295" y="1170314"/>
                  <a:pt x="1726633" y="1136633"/>
                  <a:pt x="1735042" y="1076748"/>
                </a:cubicBezTo>
                <a:cubicBezTo>
                  <a:pt x="1760833" y="1013988"/>
                  <a:pt x="1855965" y="893553"/>
                  <a:pt x="1890105" y="825516"/>
                </a:cubicBezTo>
                <a:cubicBezTo>
                  <a:pt x="1894319" y="763149"/>
                  <a:pt x="1907634" y="747482"/>
                  <a:pt x="1911831" y="696577"/>
                </a:cubicBezTo>
                <a:cubicBezTo>
                  <a:pt x="1894422" y="607554"/>
                  <a:pt x="1935856" y="704780"/>
                  <a:pt x="1942209" y="575807"/>
                </a:cubicBezTo>
                <a:cubicBezTo>
                  <a:pt x="1938478" y="567461"/>
                  <a:pt x="1945215" y="553391"/>
                  <a:pt x="1951374" y="556682"/>
                </a:cubicBezTo>
                <a:cubicBezTo>
                  <a:pt x="1950445" y="548151"/>
                  <a:pt x="1940725" y="525788"/>
                  <a:pt x="1951170" y="526639"/>
                </a:cubicBezTo>
                <a:cubicBezTo>
                  <a:pt x="1951611" y="485129"/>
                  <a:pt x="1984907" y="384720"/>
                  <a:pt x="1987677" y="330061"/>
                </a:cubicBezTo>
                <a:cubicBezTo>
                  <a:pt x="2013622" y="290636"/>
                  <a:pt x="1947639" y="246940"/>
                  <a:pt x="1967790" y="198682"/>
                </a:cubicBezTo>
                <a:cubicBezTo>
                  <a:pt x="1937165" y="171513"/>
                  <a:pt x="1977692" y="150734"/>
                  <a:pt x="1971093" y="127747"/>
                </a:cubicBezTo>
                <a:cubicBezTo>
                  <a:pt x="2013820" y="106594"/>
                  <a:pt x="1946583" y="38239"/>
                  <a:pt x="1951841" y="4678"/>
                </a:cubicBezTo>
                <a:lnTo>
                  <a:pt x="1953649"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111064-1E36-FE34-E43F-FE09A1C69712}"/>
              </a:ext>
            </a:extLst>
          </p:cNvPr>
          <p:cNvSpPr>
            <a:spLocks noGrp="1"/>
          </p:cNvSpPr>
          <p:nvPr>
            <p:ph type="title"/>
          </p:nvPr>
        </p:nvSpPr>
        <p:spPr>
          <a:xfrm>
            <a:off x="1542553" y="609600"/>
            <a:ext cx="9112195" cy="932953"/>
          </a:xfrm>
        </p:spPr>
        <p:txBody>
          <a:bodyPr vert="horz" lIns="91440" tIns="45720" rIns="91440" bIns="45720" rtlCol="0" anchor="b">
            <a:normAutofit/>
          </a:bodyPr>
          <a:lstStyle/>
          <a:p>
            <a:pPr algn="ctr"/>
            <a:r>
              <a:rPr lang="en-US"/>
              <a:t>Questions?</a:t>
            </a:r>
          </a:p>
        </p:txBody>
      </p:sp>
      <p:pic>
        <p:nvPicPr>
          <p:cNvPr id="7" name="Graphic 6" descr="Question mark">
            <a:extLst>
              <a:ext uri="{FF2B5EF4-FFF2-40B4-BE49-F238E27FC236}">
                <a16:creationId xmlns:a16="http://schemas.microsoft.com/office/drawing/2014/main" id="{97156F48-E06B-CFD2-1CBD-3158C76B19C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460303" y="1982146"/>
            <a:ext cx="3271393" cy="3271393"/>
          </a:xfrm>
          <a:prstGeom prst="rect">
            <a:avLst/>
          </a:prstGeom>
        </p:spPr>
      </p:pic>
      <p:sp>
        <p:nvSpPr>
          <p:cNvPr id="18" name="Freeform: Shape 17">
            <a:extLst>
              <a:ext uri="{FF2B5EF4-FFF2-40B4-BE49-F238E27FC236}">
                <a16:creationId xmlns:a16="http://schemas.microsoft.com/office/drawing/2014/main" id="{06A3FFF4-52D9-44D8-8971-2079F1B43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13350"/>
            <a:ext cx="2621065" cy="5144650"/>
          </a:xfrm>
          <a:custGeom>
            <a:avLst/>
            <a:gdLst>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109208 w 2621065"/>
              <a:gd name="connsiteY86" fmla="*/ 4034091 h 5144650"/>
              <a:gd name="connsiteX87" fmla="*/ 2114159 w 2621065"/>
              <a:gd name="connsiteY87" fmla="*/ 4047777 h 5144650"/>
              <a:gd name="connsiteX88" fmla="*/ 2168943 w 2621065"/>
              <a:gd name="connsiteY88" fmla="*/ 4139227 h 5144650"/>
              <a:gd name="connsiteX89" fmla="*/ 2222521 w 2621065"/>
              <a:gd name="connsiteY89" fmla="*/ 4263395 h 5144650"/>
              <a:gd name="connsiteX90" fmla="*/ 2241588 w 2621065"/>
              <a:gd name="connsiteY90" fmla="*/ 4306265 h 5144650"/>
              <a:gd name="connsiteX91" fmla="*/ 2277640 w 2621065"/>
              <a:gd name="connsiteY91" fmla="*/ 4462156 h 5144650"/>
              <a:gd name="connsiteX92" fmla="*/ 2332737 w 2621065"/>
              <a:gd name="connsiteY92" fmla="*/ 4624013 h 5144650"/>
              <a:gd name="connsiteX93" fmla="*/ 2379211 w 2621065"/>
              <a:gd name="connsiteY93" fmla="*/ 4692084 h 5144650"/>
              <a:gd name="connsiteX94" fmla="*/ 2437986 w 2621065"/>
              <a:gd name="connsiteY94" fmla="*/ 4815024 h 5144650"/>
              <a:gd name="connsiteX95" fmla="*/ 2466665 w 2621065"/>
              <a:gd name="connsiteY95" fmla="*/ 4853969 h 5144650"/>
              <a:gd name="connsiteX96" fmla="*/ 2469772 w 2621065"/>
              <a:gd name="connsiteY96" fmla="*/ 4906386 h 5144650"/>
              <a:gd name="connsiteX97" fmla="*/ 2485381 w 2621065"/>
              <a:gd name="connsiteY97" fmla="*/ 4916393 h 5144650"/>
              <a:gd name="connsiteX98" fmla="*/ 2494775 w 2621065"/>
              <a:gd name="connsiteY98" fmla="*/ 4928363 h 5144650"/>
              <a:gd name="connsiteX99" fmla="*/ 2503199 w 2621065"/>
              <a:gd name="connsiteY99" fmla="*/ 4925898 h 5144650"/>
              <a:gd name="connsiteX100" fmla="*/ 2517652 w 2621065"/>
              <a:gd name="connsiteY100" fmla="*/ 4937733 h 5144650"/>
              <a:gd name="connsiteX101" fmla="*/ 2527697 w 2621065"/>
              <a:gd name="connsiteY101" fmla="*/ 4958461 h 5144650"/>
              <a:gd name="connsiteX102" fmla="*/ 2567995 w 2621065"/>
              <a:gd name="connsiteY102" fmla="*/ 5062892 h 5144650"/>
              <a:gd name="connsiteX103" fmla="*/ 2596347 w 2621065"/>
              <a:gd name="connsiteY103" fmla="*/ 5121988 h 5144650"/>
              <a:gd name="connsiteX104" fmla="*/ 2613775 w 2621065"/>
              <a:gd name="connsiteY104" fmla="*/ 5139128 h 5144650"/>
              <a:gd name="connsiteX105" fmla="*/ 2621065 w 2621065"/>
              <a:gd name="connsiteY105" fmla="*/ 5144650 h 5144650"/>
              <a:gd name="connsiteX106" fmla="*/ 0 w 2621065"/>
              <a:gd name="connsiteY106" fmla="*/ 514465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109208 w 2621065"/>
              <a:gd name="connsiteY86" fmla="*/ 4034091 h 5144650"/>
              <a:gd name="connsiteX87" fmla="*/ 2168943 w 2621065"/>
              <a:gd name="connsiteY87" fmla="*/ 4139227 h 5144650"/>
              <a:gd name="connsiteX88" fmla="*/ 2222521 w 2621065"/>
              <a:gd name="connsiteY88" fmla="*/ 4263395 h 5144650"/>
              <a:gd name="connsiteX89" fmla="*/ 2241588 w 2621065"/>
              <a:gd name="connsiteY89" fmla="*/ 4306265 h 5144650"/>
              <a:gd name="connsiteX90" fmla="*/ 2277640 w 2621065"/>
              <a:gd name="connsiteY90" fmla="*/ 446215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072486 w 2621065"/>
              <a:gd name="connsiteY86" fmla="*/ 4180983 h 5144650"/>
              <a:gd name="connsiteX87" fmla="*/ 2168943 w 2621065"/>
              <a:gd name="connsiteY87" fmla="*/ 4139227 h 5144650"/>
              <a:gd name="connsiteX88" fmla="*/ 2222521 w 2621065"/>
              <a:gd name="connsiteY88" fmla="*/ 4263395 h 5144650"/>
              <a:gd name="connsiteX89" fmla="*/ 2241588 w 2621065"/>
              <a:gd name="connsiteY89" fmla="*/ 4306265 h 5144650"/>
              <a:gd name="connsiteX90" fmla="*/ 2277640 w 2621065"/>
              <a:gd name="connsiteY90" fmla="*/ 446215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072486 w 2621065"/>
              <a:gd name="connsiteY86" fmla="*/ 4180983 h 5144650"/>
              <a:gd name="connsiteX87" fmla="*/ 2102842 w 2621065"/>
              <a:gd name="connsiteY87" fmla="*/ 4242051 h 5144650"/>
              <a:gd name="connsiteX88" fmla="*/ 2222521 w 2621065"/>
              <a:gd name="connsiteY88" fmla="*/ 4263395 h 5144650"/>
              <a:gd name="connsiteX89" fmla="*/ 2241588 w 2621065"/>
              <a:gd name="connsiteY89" fmla="*/ 4306265 h 5144650"/>
              <a:gd name="connsiteX90" fmla="*/ 2277640 w 2621065"/>
              <a:gd name="connsiteY90" fmla="*/ 446215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072486 w 2621065"/>
              <a:gd name="connsiteY86" fmla="*/ 4180983 h 5144650"/>
              <a:gd name="connsiteX87" fmla="*/ 2102842 w 2621065"/>
              <a:gd name="connsiteY87" fmla="*/ 4242051 h 5144650"/>
              <a:gd name="connsiteX88" fmla="*/ 2222521 w 2621065"/>
              <a:gd name="connsiteY88" fmla="*/ 4263395 h 5144650"/>
              <a:gd name="connsiteX89" fmla="*/ 2109385 w 2621065"/>
              <a:gd name="connsiteY89" fmla="*/ 4438467 h 5144650"/>
              <a:gd name="connsiteX90" fmla="*/ 2277640 w 2621065"/>
              <a:gd name="connsiteY90" fmla="*/ 446215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77640 w 2621065"/>
              <a:gd name="connsiteY90" fmla="*/ 446215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105455 w 2621065"/>
              <a:gd name="connsiteY85" fmla="*/ 4030666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2054287 w 2621065"/>
              <a:gd name="connsiteY84" fmla="*/ 4020666 h 5144650"/>
              <a:gd name="connsiteX85" fmla="*/ 2024665 w 2621065"/>
              <a:gd name="connsiteY85" fmla="*/ 4118801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89535 w 2621065"/>
              <a:gd name="connsiteY83" fmla="*/ 3960000 h 5144650"/>
              <a:gd name="connsiteX84" fmla="*/ 1980841 w 2621065"/>
              <a:gd name="connsiteY84" fmla="*/ 4057389 h 5144650"/>
              <a:gd name="connsiteX85" fmla="*/ 2024665 w 2621065"/>
              <a:gd name="connsiteY85" fmla="*/ 4118801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23433 w 2621065"/>
              <a:gd name="connsiteY83" fmla="*/ 3982033 h 5144650"/>
              <a:gd name="connsiteX84" fmla="*/ 1980841 w 2621065"/>
              <a:gd name="connsiteY84" fmla="*/ 4057389 h 5144650"/>
              <a:gd name="connsiteX85" fmla="*/ 2024665 w 2621065"/>
              <a:gd name="connsiteY85" fmla="*/ 4118801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332737 w 2621065"/>
              <a:gd name="connsiteY91" fmla="*/ 4624013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23433 w 2621065"/>
              <a:gd name="connsiteY83" fmla="*/ 3982033 h 5144650"/>
              <a:gd name="connsiteX84" fmla="*/ 1980841 w 2621065"/>
              <a:gd name="connsiteY84" fmla="*/ 4057389 h 5144650"/>
              <a:gd name="connsiteX85" fmla="*/ 2024665 w 2621065"/>
              <a:gd name="connsiteY85" fmla="*/ 4118801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237258 w 2621065"/>
              <a:gd name="connsiteY91" fmla="*/ 4638702 h 5144650"/>
              <a:gd name="connsiteX92" fmla="*/ 2379211 w 2621065"/>
              <a:gd name="connsiteY92" fmla="*/ 4692084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8367 w 2621065"/>
              <a:gd name="connsiteY82" fmla="*/ 3895959 h 5144650"/>
              <a:gd name="connsiteX83" fmla="*/ 1923433 w 2621065"/>
              <a:gd name="connsiteY83" fmla="*/ 3982033 h 5144650"/>
              <a:gd name="connsiteX84" fmla="*/ 1980841 w 2621065"/>
              <a:gd name="connsiteY84" fmla="*/ 4057389 h 5144650"/>
              <a:gd name="connsiteX85" fmla="*/ 2024665 w 2621065"/>
              <a:gd name="connsiteY85" fmla="*/ 4118801 h 5144650"/>
              <a:gd name="connsiteX86" fmla="*/ 2072486 w 2621065"/>
              <a:gd name="connsiteY86" fmla="*/ 4180983 h 5144650"/>
              <a:gd name="connsiteX87" fmla="*/ 2102842 w 2621065"/>
              <a:gd name="connsiteY87" fmla="*/ 4242051 h 5144650"/>
              <a:gd name="connsiteX88" fmla="*/ 2090319 w 2621065"/>
              <a:gd name="connsiteY88" fmla="*/ 4351530 h 5144650"/>
              <a:gd name="connsiteX89" fmla="*/ 2109385 w 2621065"/>
              <a:gd name="connsiteY89" fmla="*/ 4438467 h 5144650"/>
              <a:gd name="connsiteX90" fmla="*/ 2204194 w 2621065"/>
              <a:gd name="connsiteY90" fmla="*/ 4542946 h 5144650"/>
              <a:gd name="connsiteX91" fmla="*/ 2237258 w 2621065"/>
              <a:gd name="connsiteY91" fmla="*/ 4638702 h 5144650"/>
              <a:gd name="connsiteX92" fmla="*/ 2313109 w 2621065"/>
              <a:gd name="connsiteY92" fmla="*/ 4699429 h 5144650"/>
              <a:gd name="connsiteX93" fmla="*/ 2437986 w 2621065"/>
              <a:gd name="connsiteY93" fmla="*/ 4815024 h 5144650"/>
              <a:gd name="connsiteX94" fmla="*/ 2466665 w 2621065"/>
              <a:gd name="connsiteY94" fmla="*/ 4853969 h 5144650"/>
              <a:gd name="connsiteX95" fmla="*/ 2469772 w 2621065"/>
              <a:gd name="connsiteY95" fmla="*/ 4906386 h 5144650"/>
              <a:gd name="connsiteX96" fmla="*/ 2485381 w 2621065"/>
              <a:gd name="connsiteY96" fmla="*/ 4916393 h 5144650"/>
              <a:gd name="connsiteX97" fmla="*/ 2494775 w 2621065"/>
              <a:gd name="connsiteY97" fmla="*/ 4928363 h 5144650"/>
              <a:gd name="connsiteX98" fmla="*/ 2503199 w 2621065"/>
              <a:gd name="connsiteY98" fmla="*/ 4925898 h 5144650"/>
              <a:gd name="connsiteX99" fmla="*/ 2517652 w 2621065"/>
              <a:gd name="connsiteY99" fmla="*/ 4937733 h 5144650"/>
              <a:gd name="connsiteX100" fmla="*/ 2527697 w 2621065"/>
              <a:gd name="connsiteY100" fmla="*/ 4958461 h 5144650"/>
              <a:gd name="connsiteX101" fmla="*/ 2567995 w 2621065"/>
              <a:gd name="connsiteY101" fmla="*/ 5062892 h 5144650"/>
              <a:gd name="connsiteX102" fmla="*/ 2596347 w 2621065"/>
              <a:gd name="connsiteY102" fmla="*/ 5121988 h 5144650"/>
              <a:gd name="connsiteX103" fmla="*/ 2613775 w 2621065"/>
              <a:gd name="connsiteY103" fmla="*/ 5139128 h 5144650"/>
              <a:gd name="connsiteX104" fmla="*/ 2621065 w 2621065"/>
              <a:gd name="connsiteY104" fmla="*/ 5144650 h 5144650"/>
              <a:gd name="connsiteX105" fmla="*/ 0 w 2621065"/>
              <a:gd name="connsiteY105" fmla="*/ 5144650 h 5144650"/>
              <a:gd name="connsiteX106" fmla="*/ 0 w 2621065"/>
              <a:gd name="connsiteY106"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07648 w 2621065"/>
              <a:gd name="connsiteY81" fmla="*/ 3870839 h 5144650"/>
              <a:gd name="connsiteX82" fmla="*/ 1923433 w 2621065"/>
              <a:gd name="connsiteY82" fmla="*/ 3982033 h 5144650"/>
              <a:gd name="connsiteX83" fmla="*/ 1980841 w 2621065"/>
              <a:gd name="connsiteY83" fmla="*/ 4057389 h 5144650"/>
              <a:gd name="connsiteX84" fmla="*/ 2024665 w 2621065"/>
              <a:gd name="connsiteY84" fmla="*/ 4118801 h 5144650"/>
              <a:gd name="connsiteX85" fmla="*/ 2072486 w 2621065"/>
              <a:gd name="connsiteY85" fmla="*/ 4180983 h 5144650"/>
              <a:gd name="connsiteX86" fmla="*/ 2102842 w 2621065"/>
              <a:gd name="connsiteY86" fmla="*/ 4242051 h 5144650"/>
              <a:gd name="connsiteX87" fmla="*/ 2090319 w 2621065"/>
              <a:gd name="connsiteY87" fmla="*/ 4351530 h 5144650"/>
              <a:gd name="connsiteX88" fmla="*/ 2109385 w 2621065"/>
              <a:gd name="connsiteY88" fmla="*/ 4438467 h 5144650"/>
              <a:gd name="connsiteX89" fmla="*/ 2204194 w 2621065"/>
              <a:gd name="connsiteY89" fmla="*/ 4542946 h 5144650"/>
              <a:gd name="connsiteX90" fmla="*/ 2237258 w 2621065"/>
              <a:gd name="connsiteY90" fmla="*/ 4638702 h 5144650"/>
              <a:gd name="connsiteX91" fmla="*/ 2313109 w 2621065"/>
              <a:gd name="connsiteY91" fmla="*/ 4699429 h 5144650"/>
              <a:gd name="connsiteX92" fmla="*/ 2437986 w 2621065"/>
              <a:gd name="connsiteY92" fmla="*/ 4815024 h 5144650"/>
              <a:gd name="connsiteX93" fmla="*/ 2466665 w 2621065"/>
              <a:gd name="connsiteY93" fmla="*/ 4853969 h 5144650"/>
              <a:gd name="connsiteX94" fmla="*/ 2469772 w 2621065"/>
              <a:gd name="connsiteY94" fmla="*/ 4906386 h 5144650"/>
              <a:gd name="connsiteX95" fmla="*/ 2485381 w 2621065"/>
              <a:gd name="connsiteY95" fmla="*/ 4916393 h 5144650"/>
              <a:gd name="connsiteX96" fmla="*/ 2494775 w 2621065"/>
              <a:gd name="connsiteY96" fmla="*/ 4928363 h 5144650"/>
              <a:gd name="connsiteX97" fmla="*/ 2503199 w 2621065"/>
              <a:gd name="connsiteY97" fmla="*/ 4925898 h 5144650"/>
              <a:gd name="connsiteX98" fmla="*/ 2517652 w 2621065"/>
              <a:gd name="connsiteY98" fmla="*/ 4937733 h 5144650"/>
              <a:gd name="connsiteX99" fmla="*/ 2527697 w 2621065"/>
              <a:gd name="connsiteY99" fmla="*/ 4958461 h 5144650"/>
              <a:gd name="connsiteX100" fmla="*/ 2567995 w 2621065"/>
              <a:gd name="connsiteY100" fmla="*/ 5062892 h 5144650"/>
              <a:gd name="connsiteX101" fmla="*/ 2596347 w 2621065"/>
              <a:gd name="connsiteY101" fmla="*/ 5121988 h 5144650"/>
              <a:gd name="connsiteX102" fmla="*/ 2613775 w 2621065"/>
              <a:gd name="connsiteY102" fmla="*/ 5139128 h 5144650"/>
              <a:gd name="connsiteX103" fmla="*/ 2621065 w 2621065"/>
              <a:gd name="connsiteY103" fmla="*/ 5144650 h 5144650"/>
              <a:gd name="connsiteX104" fmla="*/ 0 w 2621065"/>
              <a:gd name="connsiteY104" fmla="*/ 5144650 h 5144650"/>
              <a:gd name="connsiteX105" fmla="*/ 0 w 2621065"/>
              <a:gd name="connsiteY105"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64422 w 2621065"/>
              <a:gd name="connsiteY80" fmla="*/ 3834579 h 5144650"/>
              <a:gd name="connsiteX81" fmla="*/ 1923433 w 2621065"/>
              <a:gd name="connsiteY81" fmla="*/ 3982033 h 5144650"/>
              <a:gd name="connsiteX82" fmla="*/ 1980841 w 2621065"/>
              <a:gd name="connsiteY82" fmla="*/ 4057389 h 5144650"/>
              <a:gd name="connsiteX83" fmla="*/ 2024665 w 2621065"/>
              <a:gd name="connsiteY83" fmla="*/ 4118801 h 5144650"/>
              <a:gd name="connsiteX84" fmla="*/ 2072486 w 2621065"/>
              <a:gd name="connsiteY84" fmla="*/ 4180983 h 5144650"/>
              <a:gd name="connsiteX85" fmla="*/ 2102842 w 2621065"/>
              <a:gd name="connsiteY85" fmla="*/ 4242051 h 5144650"/>
              <a:gd name="connsiteX86" fmla="*/ 2090319 w 2621065"/>
              <a:gd name="connsiteY86" fmla="*/ 4351530 h 5144650"/>
              <a:gd name="connsiteX87" fmla="*/ 2109385 w 2621065"/>
              <a:gd name="connsiteY87" fmla="*/ 4438467 h 5144650"/>
              <a:gd name="connsiteX88" fmla="*/ 2204194 w 2621065"/>
              <a:gd name="connsiteY88" fmla="*/ 4542946 h 5144650"/>
              <a:gd name="connsiteX89" fmla="*/ 2237258 w 2621065"/>
              <a:gd name="connsiteY89" fmla="*/ 4638702 h 5144650"/>
              <a:gd name="connsiteX90" fmla="*/ 2313109 w 2621065"/>
              <a:gd name="connsiteY90" fmla="*/ 4699429 h 5144650"/>
              <a:gd name="connsiteX91" fmla="*/ 2437986 w 2621065"/>
              <a:gd name="connsiteY91" fmla="*/ 4815024 h 5144650"/>
              <a:gd name="connsiteX92" fmla="*/ 2466665 w 2621065"/>
              <a:gd name="connsiteY92" fmla="*/ 4853969 h 5144650"/>
              <a:gd name="connsiteX93" fmla="*/ 2469772 w 2621065"/>
              <a:gd name="connsiteY93" fmla="*/ 4906386 h 5144650"/>
              <a:gd name="connsiteX94" fmla="*/ 2485381 w 2621065"/>
              <a:gd name="connsiteY94" fmla="*/ 4916393 h 5144650"/>
              <a:gd name="connsiteX95" fmla="*/ 2494775 w 2621065"/>
              <a:gd name="connsiteY95" fmla="*/ 4928363 h 5144650"/>
              <a:gd name="connsiteX96" fmla="*/ 2503199 w 2621065"/>
              <a:gd name="connsiteY96" fmla="*/ 4925898 h 5144650"/>
              <a:gd name="connsiteX97" fmla="*/ 2517652 w 2621065"/>
              <a:gd name="connsiteY97" fmla="*/ 4937733 h 5144650"/>
              <a:gd name="connsiteX98" fmla="*/ 2527697 w 2621065"/>
              <a:gd name="connsiteY98" fmla="*/ 4958461 h 5144650"/>
              <a:gd name="connsiteX99" fmla="*/ 2567995 w 2621065"/>
              <a:gd name="connsiteY99" fmla="*/ 5062892 h 5144650"/>
              <a:gd name="connsiteX100" fmla="*/ 2596347 w 2621065"/>
              <a:gd name="connsiteY100" fmla="*/ 5121988 h 5144650"/>
              <a:gd name="connsiteX101" fmla="*/ 2613775 w 2621065"/>
              <a:gd name="connsiteY101" fmla="*/ 5139128 h 5144650"/>
              <a:gd name="connsiteX102" fmla="*/ 2621065 w 2621065"/>
              <a:gd name="connsiteY102" fmla="*/ 5144650 h 5144650"/>
              <a:gd name="connsiteX103" fmla="*/ 0 w 2621065"/>
              <a:gd name="connsiteY103" fmla="*/ 5144650 h 5144650"/>
              <a:gd name="connsiteX104" fmla="*/ 0 w 2621065"/>
              <a:gd name="connsiteY104"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21849 h 5144650"/>
              <a:gd name="connsiteX80" fmla="*/ 1857078 w 2621065"/>
              <a:gd name="connsiteY80" fmla="*/ 3885992 h 5144650"/>
              <a:gd name="connsiteX81" fmla="*/ 1923433 w 2621065"/>
              <a:gd name="connsiteY81" fmla="*/ 3982033 h 5144650"/>
              <a:gd name="connsiteX82" fmla="*/ 1980841 w 2621065"/>
              <a:gd name="connsiteY82" fmla="*/ 4057389 h 5144650"/>
              <a:gd name="connsiteX83" fmla="*/ 2024665 w 2621065"/>
              <a:gd name="connsiteY83" fmla="*/ 4118801 h 5144650"/>
              <a:gd name="connsiteX84" fmla="*/ 2072486 w 2621065"/>
              <a:gd name="connsiteY84" fmla="*/ 4180983 h 5144650"/>
              <a:gd name="connsiteX85" fmla="*/ 2102842 w 2621065"/>
              <a:gd name="connsiteY85" fmla="*/ 4242051 h 5144650"/>
              <a:gd name="connsiteX86" fmla="*/ 2090319 w 2621065"/>
              <a:gd name="connsiteY86" fmla="*/ 4351530 h 5144650"/>
              <a:gd name="connsiteX87" fmla="*/ 2109385 w 2621065"/>
              <a:gd name="connsiteY87" fmla="*/ 4438467 h 5144650"/>
              <a:gd name="connsiteX88" fmla="*/ 2204194 w 2621065"/>
              <a:gd name="connsiteY88" fmla="*/ 4542946 h 5144650"/>
              <a:gd name="connsiteX89" fmla="*/ 2237258 w 2621065"/>
              <a:gd name="connsiteY89" fmla="*/ 4638702 h 5144650"/>
              <a:gd name="connsiteX90" fmla="*/ 2313109 w 2621065"/>
              <a:gd name="connsiteY90" fmla="*/ 4699429 h 5144650"/>
              <a:gd name="connsiteX91" fmla="*/ 2437986 w 2621065"/>
              <a:gd name="connsiteY91" fmla="*/ 4815024 h 5144650"/>
              <a:gd name="connsiteX92" fmla="*/ 2466665 w 2621065"/>
              <a:gd name="connsiteY92" fmla="*/ 4853969 h 5144650"/>
              <a:gd name="connsiteX93" fmla="*/ 2469772 w 2621065"/>
              <a:gd name="connsiteY93" fmla="*/ 4906386 h 5144650"/>
              <a:gd name="connsiteX94" fmla="*/ 2485381 w 2621065"/>
              <a:gd name="connsiteY94" fmla="*/ 4916393 h 5144650"/>
              <a:gd name="connsiteX95" fmla="*/ 2494775 w 2621065"/>
              <a:gd name="connsiteY95" fmla="*/ 4928363 h 5144650"/>
              <a:gd name="connsiteX96" fmla="*/ 2503199 w 2621065"/>
              <a:gd name="connsiteY96" fmla="*/ 4925898 h 5144650"/>
              <a:gd name="connsiteX97" fmla="*/ 2517652 w 2621065"/>
              <a:gd name="connsiteY97" fmla="*/ 4937733 h 5144650"/>
              <a:gd name="connsiteX98" fmla="*/ 2527697 w 2621065"/>
              <a:gd name="connsiteY98" fmla="*/ 4958461 h 5144650"/>
              <a:gd name="connsiteX99" fmla="*/ 2567995 w 2621065"/>
              <a:gd name="connsiteY99" fmla="*/ 5062892 h 5144650"/>
              <a:gd name="connsiteX100" fmla="*/ 2596347 w 2621065"/>
              <a:gd name="connsiteY100" fmla="*/ 5121988 h 5144650"/>
              <a:gd name="connsiteX101" fmla="*/ 2613775 w 2621065"/>
              <a:gd name="connsiteY101" fmla="*/ 5139128 h 5144650"/>
              <a:gd name="connsiteX102" fmla="*/ 2621065 w 2621065"/>
              <a:gd name="connsiteY102" fmla="*/ 5144650 h 5144650"/>
              <a:gd name="connsiteX103" fmla="*/ 0 w 2621065"/>
              <a:gd name="connsiteY103" fmla="*/ 5144650 h 5144650"/>
              <a:gd name="connsiteX104" fmla="*/ 0 w 2621065"/>
              <a:gd name="connsiteY104"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40351 w 2621065"/>
              <a:gd name="connsiteY79" fmla="*/ 3807160 h 5144650"/>
              <a:gd name="connsiteX80" fmla="*/ 1857078 w 2621065"/>
              <a:gd name="connsiteY80" fmla="*/ 3885992 h 5144650"/>
              <a:gd name="connsiteX81" fmla="*/ 1923433 w 2621065"/>
              <a:gd name="connsiteY81" fmla="*/ 3982033 h 5144650"/>
              <a:gd name="connsiteX82" fmla="*/ 1980841 w 2621065"/>
              <a:gd name="connsiteY82" fmla="*/ 4057389 h 5144650"/>
              <a:gd name="connsiteX83" fmla="*/ 2024665 w 2621065"/>
              <a:gd name="connsiteY83" fmla="*/ 4118801 h 5144650"/>
              <a:gd name="connsiteX84" fmla="*/ 2072486 w 2621065"/>
              <a:gd name="connsiteY84" fmla="*/ 4180983 h 5144650"/>
              <a:gd name="connsiteX85" fmla="*/ 2102842 w 2621065"/>
              <a:gd name="connsiteY85" fmla="*/ 4242051 h 5144650"/>
              <a:gd name="connsiteX86" fmla="*/ 2090319 w 2621065"/>
              <a:gd name="connsiteY86" fmla="*/ 4351530 h 5144650"/>
              <a:gd name="connsiteX87" fmla="*/ 2109385 w 2621065"/>
              <a:gd name="connsiteY87" fmla="*/ 4438467 h 5144650"/>
              <a:gd name="connsiteX88" fmla="*/ 2204194 w 2621065"/>
              <a:gd name="connsiteY88" fmla="*/ 4542946 h 5144650"/>
              <a:gd name="connsiteX89" fmla="*/ 2237258 w 2621065"/>
              <a:gd name="connsiteY89" fmla="*/ 4638702 h 5144650"/>
              <a:gd name="connsiteX90" fmla="*/ 2313109 w 2621065"/>
              <a:gd name="connsiteY90" fmla="*/ 4699429 h 5144650"/>
              <a:gd name="connsiteX91" fmla="*/ 2437986 w 2621065"/>
              <a:gd name="connsiteY91" fmla="*/ 4815024 h 5144650"/>
              <a:gd name="connsiteX92" fmla="*/ 2466665 w 2621065"/>
              <a:gd name="connsiteY92" fmla="*/ 4853969 h 5144650"/>
              <a:gd name="connsiteX93" fmla="*/ 2469772 w 2621065"/>
              <a:gd name="connsiteY93" fmla="*/ 4906386 h 5144650"/>
              <a:gd name="connsiteX94" fmla="*/ 2485381 w 2621065"/>
              <a:gd name="connsiteY94" fmla="*/ 4916393 h 5144650"/>
              <a:gd name="connsiteX95" fmla="*/ 2494775 w 2621065"/>
              <a:gd name="connsiteY95" fmla="*/ 4928363 h 5144650"/>
              <a:gd name="connsiteX96" fmla="*/ 2503199 w 2621065"/>
              <a:gd name="connsiteY96" fmla="*/ 4925898 h 5144650"/>
              <a:gd name="connsiteX97" fmla="*/ 2517652 w 2621065"/>
              <a:gd name="connsiteY97" fmla="*/ 4937733 h 5144650"/>
              <a:gd name="connsiteX98" fmla="*/ 2527697 w 2621065"/>
              <a:gd name="connsiteY98" fmla="*/ 4958461 h 5144650"/>
              <a:gd name="connsiteX99" fmla="*/ 2567995 w 2621065"/>
              <a:gd name="connsiteY99" fmla="*/ 5062892 h 5144650"/>
              <a:gd name="connsiteX100" fmla="*/ 2596347 w 2621065"/>
              <a:gd name="connsiteY100" fmla="*/ 5121988 h 5144650"/>
              <a:gd name="connsiteX101" fmla="*/ 2613775 w 2621065"/>
              <a:gd name="connsiteY101" fmla="*/ 5139128 h 5144650"/>
              <a:gd name="connsiteX102" fmla="*/ 2621065 w 2621065"/>
              <a:gd name="connsiteY102" fmla="*/ 5144650 h 5144650"/>
              <a:gd name="connsiteX103" fmla="*/ 0 w 2621065"/>
              <a:gd name="connsiteY103" fmla="*/ 5144650 h 5144650"/>
              <a:gd name="connsiteX104" fmla="*/ 0 w 2621065"/>
              <a:gd name="connsiteY104"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36058 w 2621065"/>
              <a:gd name="connsiteY78" fmla="*/ 3823774 h 5144650"/>
              <a:gd name="connsiteX79" fmla="*/ 1857078 w 2621065"/>
              <a:gd name="connsiteY79" fmla="*/ 3885992 h 5144650"/>
              <a:gd name="connsiteX80" fmla="*/ 1923433 w 2621065"/>
              <a:gd name="connsiteY80" fmla="*/ 3982033 h 5144650"/>
              <a:gd name="connsiteX81" fmla="*/ 1980841 w 2621065"/>
              <a:gd name="connsiteY81" fmla="*/ 4057389 h 5144650"/>
              <a:gd name="connsiteX82" fmla="*/ 2024665 w 2621065"/>
              <a:gd name="connsiteY82" fmla="*/ 4118801 h 5144650"/>
              <a:gd name="connsiteX83" fmla="*/ 2072486 w 2621065"/>
              <a:gd name="connsiteY83" fmla="*/ 4180983 h 5144650"/>
              <a:gd name="connsiteX84" fmla="*/ 2102842 w 2621065"/>
              <a:gd name="connsiteY84" fmla="*/ 4242051 h 5144650"/>
              <a:gd name="connsiteX85" fmla="*/ 2090319 w 2621065"/>
              <a:gd name="connsiteY85" fmla="*/ 4351530 h 5144650"/>
              <a:gd name="connsiteX86" fmla="*/ 2109385 w 2621065"/>
              <a:gd name="connsiteY86" fmla="*/ 4438467 h 5144650"/>
              <a:gd name="connsiteX87" fmla="*/ 2204194 w 2621065"/>
              <a:gd name="connsiteY87" fmla="*/ 4542946 h 5144650"/>
              <a:gd name="connsiteX88" fmla="*/ 2237258 w 2621065"/>
              <a:gd name="connsiteY88" fmla="*/ 4638702 h 5144650"/>
              <a:gd name="connsiteX89" fmla="*/ 2313109 w 2621065"/>
              <a:gd name="connsiteY89" fmla="*/ 4699429 h 5144650"/>
              <a:gd name="connsiteX90" fmla="*/ 2437986 w 2621065"/>
              <a:gd name="connsiteY90" fmla="*/ 4815024 h 5144650"/>
              <a:gd name="connsiteX91" fmla="*/ 2466665 w 2621065"/>
              <a:gd name="connsiteY91" fmla="*/ 4853969 h 5144650"/>
              <a:gd name="connsiteX92" fmla="*/ 2469772 w 2621065"/>
              <a:gd name="connsiteY92" fmla="*/ 4906386 h 5144650"/>
              <a:gd name="connsiteX93" fmla="*/ 2485381 w 2621065"/>
              <a:gd name="connsiteY93" fmla="*/ 4916393 h 5144650"/>
              <a:gd name="connsiteX94" fmla="*/ 2494775 w 2621065"/>
              <a:gd name="connsiteY94" fmla="*/ 4928363 h 5144650"/>
              <a:gd name="connsiteX95" fmla="*/ 2503199 w 2621065"/>
              <a:gd name="connsiteY95" fmla="*/ 4925898 h 5144650"/>
              <a:gd name="connsiteX96" fmla="*/ 2517652 w 2621065"/>
              <a:gd name="connsiteY96" fmla="*/ 4937733 h 5144650"/>
              <a:gd name="connsiteX97" fmla="*/ 2527697 w 2621065"/>
              <a:gd name="connsiteY97" fmla="*/ 4958461 h 5144650"/>
              <a:gd name="connsiteX98" fmla="*/ 2567995 w 2621065"/>
              <a:gd name="connsiteY98" fmla="*/ 5062892 h 5144650"/>
              <a:gd name="connsiteX99" fmla="*/ 2596347 w 2621065"/>
              <a:gd name="connsiteY99" fmla="*/ 5121988 h 5144650"/>
              <a:gd name="connsiteX100" fmla="*/ 2613775 w 2621065"/>
              <a:gd name="connsiteY100" fmla="*/ 5139128 h 5144650"/>
              <a:gd name="connsiteX101" fmla="*/ 2621065 w 2621065"/>
              <a:gd name="connsiteY101" fmla="*/ 5144650 h 5144650"/>
              <a:gd name="connsiteX102" fmla="*/ 0 w 2621065"/>
              <a:gd name="connsiteY102" fmla="*/ 5144650 h 5144650"/>
              <a:gd name="connsiteX103" fmla="*/ 0 w 2621065"/>
              <a:gd name="connsiteY103"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57078 w 2621065"/>
              <a:gd name="connsiteY78" fmla="*/ 3885992 h 5144650"/>
              <a:gd name="connsiteX79" fmla="*/ 1923433 w 2621065"/>
              <a:gd name="connsiteY79" fmla="*/ 3982033 h 5144650"/>
              <a:gd name="connsiteX80" fmla="*/ 1980841 w 2621065"/>
              <a:gd name="connsiteY80" fmla="*/ 4057389 h 5144650"/>
              <a:gd name="connsiteX81" fmla="*/ 2024665 w 2621065"/>
              <a:gd name="connsiteY81" fmla="*/ 4118801 h 5144650"/>
              <a:gd name="connsiteX82" fmla="*/ 2072486 w 2621065"/>
              <a:gd name="connsiteY82" fmla="*/ 4180983 h 5144650"/>
              <a:gd name="connsiteX83" fmla="*/ 2102842 w 2621065"/>
              <a:gd name="connsiteY83" fmla="*/ 4242051 h 5144650"/>
              <a:gd name="connsiteX84" fmla="*/ 2090319 w 2621065"/>
              <a:gd name="connsiteY84" fmla="*/ 4351530 h 5144650"/>
              <a:gd name="connsiteX85" fmla="*/ 2109385 w 2621065"/>
              <a:gd name="connsiteY85" fmla="*/ 4438467 h 5144650"/>
              <a:gd name="connsiteX86" fmla="*/ 2204194 w 2621065"/>
              <a:gd name="connsiteY86" fmla="*/ 4542946 h 5144650"/>
              <a:gd name="connsiteX87" fmla="*/ 2237258 w 2621065"/>
              <a:gd name="connsiteY87" fmla="*/ 4638702 h 5144650"/>
              <a:gd name="connsiteX88" fmla="*/ 2313109 w 2621065"/>
              <a:gd name="connsiteY88" fmla="*/ 4699429 h 5144650"/>
              <a:gd name="connsiteX89" fmla="*/ 2437986 w 2621065"/>
              <a:gd name="connsiteY89" fmla="*/ 4815024 h 5144650"/>
              <a:gd name="connsiteX90" fmla="*/ 2466665 w 2621065"/>
              <a:gd name="connsiteY90" fmla="*/ 4853969 h 5144650"/>
              <a:gd name="connsiteX91" fmla="*/ 2469772 w 2621065"/>
              <a:gd name="connsiteY91" fmla="*/ 4906386 h 5144650"/>
              <a:gd name="connsiteX92" fmla="*/ 2485381 w 2621065"/>
              <a:gd name="connsiteY92" fmla="*/ 4916393 h 5144650"/>
              <a:gd name="connsiteX93" fmla="*/ 2494775 w 2621065"/>
              <a:gd name="connsiteY93" fmla="*/ 4928363 h 5144650"/>
              <a:gd name="connsiteX94" fmla="*/ 2503199 w 2621065"/>
              <a:gd name="connsiteY94" fmla="*/ 4925898 h 5144650"/>
              <a:gd name="connsiteX95" fmla="*/ 2517652 w 2621065"/>
              <a:gd name="connsiteY95" fmla="*/ 4937733 h 5144650"/>
              <a:gd name="connsiteX96" fmla="*/ 2527697 w 2621065"/>
              <a:gd name="connsiteY96" fmla="*/ 4958461 h 5144650"/>
              <a:gd name="connsiteX97" fmla="*/ 2567995 w 2621065"/>
              <a:gd name="connsiteY97" fmla="*/ 5062892 h 5144650"/>
              <a:gd name="connsiteX98" fmla="*/ 2596347 w 2621065"/>
              <a:gd name="connsiteY98" fmla="*/ 5121988 h 5144650"/>
              <a:gd name="connsiteX99" fmla="*/ 2613775 w 2621065"/>
              <a:gd name="connsiteY99" fmla="*/ 5139128 h 5144650"/>
              <a:gd name="connsiteX100" fmla="*/ 2621065 w 2621065"/>
              <a:gd name="connsiteY100" fmla="*/ 5144650 h 5144650"/>
              <a:gd name="connsiteX101" fmla="*/ 0 w 2621065"/>
              <a:gd name="connsiteY101" fmla="*/ 5144650 h 5144650"/>
              <a:gd name="connsiteX102" fmla="*/ 0 w 2621065"/>
              <a:gd name="connsiteY102"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57078 w 2621065"/>
              <a:gd name="connsiteY78" fmla="*/ 3885992 h 5144650"/>
              <a:gd name="connsiteX79" fmla="*/ 1923433 w 2621065"/>
              <a:gd name="connsiteY79" fmla="*/ 3982033 h 5144650"/>
              <a:gd name="connsiteX80" fmla="*/ 1980841 w 2621065"/>
              <a:gd name="connsiteY80" fmla="*/ 4057389 h 5144650"/>
              <a:gd name="connsiteX81" fmla="*/ 2024665 w 2621065"/>
              <a:gd name="connsiteY81" fmla="*/ 4118801 h 5144650"/>
              <a:gd name="connsiteX82" fmla="*/ 2072486 w 2621065"/>
              <a:gd name="connsiteY82" fmla="*/ 4180983 h 5144650"/>
              <a:gd name="connsiteX83" fmla="*/ 2102842 w 2621065"/>
              <a:gd name="connsiteY83" fmla="*/ 4242051 h 5144650"/>
              <a:gd name="connsiteX84" fmla="*/ 2090319 w 2621065"/>
              <a:gd name="connsiteY84" fmla="*/ 4351530 h 5144650"/>
              <a:gd name="connsiteX85" fmla="*/ 2109385 w 2621065"/>
              <a:gd name="connsiteY85" fmla="*/ 4438467 h 5144650"/>
              <a:gd name="connsiteX86" fmla="*/ 2204194 w 2621065"/>
              <a:gd name="connsiteY86" fmla="*/ 4542946 h 5144650"/>
              <a:gd name="connsiteX87" fmla="*/ 2237258 w 2621065"/>
              <a:gd name="connsiteY87" fmla="*/ 4638702 h 5144650"/>
              <a:gd name="connsiteX88" fmla="*/ 2437986 w 2621065"/>
              <a:gd name="connsiteY88" fmla="*/ 4815024 h 5144650"/>
              <a:gd name="connsiteX89" fmla="*/ 2466665 w 2621065"/>
              <a:gd name="connsiteY89" fmla="*/ 4853969 h 5144650"/>
              <a:gd name="connsiteX90" fmla="*/ 2469772 w 2621065"/>
              <a:gd name="connsiteY90" fmla="*/ 4906386 h 5144650"/>
              <a:gd name="connsiteX91" fmla="*/ 2485381 w 2621065"/>
              <a:gd name="connsiteY91" fmla="*/ 4916393 h 5144650"/>
              <a:gd name="connsiteX92" fmla="*/ 2494775 w 2621065"/>
              <a:gd name="connsiteY92" fmla="*/ 4928363 h 5144650"/>
              <a:gd name="connsiteX93" fmla="*/ 2503199 w 2621065"/>
              <a:gd name="connsiteY93" fmla="*/ 4925898 h 5144650"/>
              <a:gd name="connsiteX94" fmla="*/ 2517652 w 2621065"/>
              <a:gd name="connsiteY94" fmla="*/ 4937733 h 5144650"/>
              <a:gd name="connsiteX95" fmla="*/ 2527697 w 2621065"/>
              <a:gd name="connsiteY95" fmla="*/ 4958461 h 5144650"/>
              <a:gd name="connsiteX96" fmla="*/ 2567995 w 2621065"/>
              <a:gd name="connsiteY96" fmla="*/ 5062892 h 5144650"/>
              <a:gd name="connsiteX97" fmla="*/ 2596347 w 2621065"/>
              <a:gd name="connsiteY97" fmla="*/ 5121988 h 5144650"/>
              <a:gd name="connsiteX98" fmla="*/ 2613775 w 2621065"/>
              <a:gd name="connsiteY98" fmla="*/ 5139128 h 5144650"/>
              <a:gd name="connsiteX99" fmla="*/ 2621065 w 2621065"/>
              <a:gd name="connsiteY99" fmla="*/ 5144650 h 5144650"/>
              <a:gd name="connsiteX100" fmla="*/ 0 w 2621065"/>
              <a:gd name="connsiteY100" fmla="*/ 5144650 h 5144650"/>
              <a:gd name="connsiteX101" fmla="*/ 0 w 2621065"/>
              <a:gd name="connsiteY101"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57078 w 2621065"/>
              <a:gd name="connsiteY78" fmla="*/ 3885992 h 5144650"/>
              <a:gd name="connsiteX79" fmla="*/ 1923433 w 2621065"/>
              <a:gd name="connsiteY79" fmla="*/ 3982033 h 5144650"/>
              <a:gd name="connsiteX80" fmla="*/ 1980841 w 2621065"/>
              <a:gd name="connsiteY80" fmla="*/ 4057389 h 5144650"/>
              <a:gd name="connsiteX81" fmla="*/ 2024665 w 2621065"/>
              <a:gd name="connsiteY81" fmla="*/ 4118801 h 5144650"/>
              <a:gd name="connsiteX82" fmla="*/ 2072486 w 2621065"/>
              <a:gd name="connsiteY82" fmla="*/ 4180983 h 5144650"/>
              <a:gd name="connsiteX83" fmla="*/ 2102842 w 2621065"/>
              <a:gd name="connsiteY83" fmla="*/ 4242051 h 5144650"/>
              <a:gd name="connsiteX84" fmla="*/ 2090319 w 2621065"/>
              <a:gd name="connsiteY84" fmla="*/ 4351530 h 5144650"/>
              <a:gd name="connsiteX85" fmla="*/ 2109385 w 2621065"/>
              <a:gd name="connsiteY85" fmla="*/ 4438467 h 5144650"/>
              <a:gd name="connsiteX86" fmla="*/ 2204194 w 2621065"/>
              <a:gd name="connsiteY86" fmla="*/ 4542946 h 5144650"/>
              <a:gd name="connsiteX87" fmla="*/ 2237258 w 2621065"/>
              <a:gd name="connsiteY87" fmla="*/ 4638702 h 5144650"/>
              <a:gd name="connsiteX88" fmla="*/ 2349851 w 2621065"/>
              <a:gd name="connsiteY88" fmla="*/ 4719544 h 5144650"/>
              <a:gd name="connsiteX89" fmla="*/ 2466665 w 2621065"/>
              <a:gd name="connsiteY89" fmla="*/ 4853969 h 5144650"/>
              <a:gd name="connsiteX90" fmla="*/ 2469772 w 2621065"/>
              <a:gd name="connsiteY90" fmla="*/ 4906386 h 5144650"/>
              <a:gd name="connsiteX91" fmla="*/ 2485381 w 2621065"/>
              <a:gd name="connsiteY91" fmla="*/ 4916393 h 5144650"/>
              <a:gd name="connsiteX92" fmla="*/ 2494775 w 2621065"/>
              <a:gd name="connsiteY92" fmla="*/ 4928363 h 5144650"/>
              <a:gd name="connsiteX93" fmla="*/ 2503199 w 2621065"/>
              <a:gd name="connsiteY93" fmla="*/ 4925898 h 5144650"/>
              <a:gd name="connsiteX94" fmla="*/ 2517652 w 2621065"/>
              <a:gd name="connsiteY94" fmla="*/ 4937733 h 5144650"/>
              <a:gd name="connsiteX95" fmla="*/ 2527697 w 2621065"/>
              <a:gd name="connsiteY95" fmla="*/ 4958461 h 5144650"/>
              <a:gd name="connsiteX96" fmla="*/ 2567995 w 2621065"/>
              <a:gd name="connsiteY96" fmla="*/ 5062892 h 5144650"/>
              <a:gd name="connsiteX97" fmla="*/ 2596347 w 2621065"/>
              <a:gd name="connsiteY97" fmla="*/ 5121988 h 5144650"/>
              <a:gd name="connsiteX98" fmla="*/ 2613775 w 2621065"/>
              <a:gd name="connsiteY98" fmla="*/ 5139128 h 5144650"/>
              <a:gd name="connsiteX99" fmla="*/ 2621065 w 2621065"/>
              <a:gd name="connsiteY99" fmla="*/ 5144650 h 5144650"/>
              <a:gd name="connsiteX100" fmla="*/ 0 w 2621065"/>
              <a:gd name="connsiteY100" fmla="*/ 5144650 h 5144650"/>
              <a:gd name="connsiteX101" fmla="*/ 0 w 2621065"/>
              <a:gd name="connsiteY101"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57078 w 2621065"/>
              <a:gd name="connsiteY78" fmla="*/ 3885992 h 5144650"/>
              <a:gd name="connsiteX79" fmla="*/ 1923433 w 2621065"/>
              <a:gd name="connsiteY79" fmla="*/ 3982033 h 5144650"/>
              <a:gd name="connsiteX80" fmla="*/ 1980841 w 2621065"/>
              <a:gd name="connsiteY80" fmla="*/ 4057389 h 5144650"/>
              <a:gd name="connsiteX81" fmla="*/ 2024665 w 2621065"/>
              <a:gd name="connsiteY81" fmla="*/ 4118801 h 5144650"/>
              <a:gd name="connsiteX82" fmla="*/ 2072486 w 2621065"/>
              <a:gd name="connsiteY82" fmla="*/ 4180983 h 5144650"/>
              <a:gd name="connsiteX83" fmla="*/ 2102842 w 2621065"/>
              <a:gd name="connsiteY83" fmla="*/ 4242051 h 5144650"/>
              <a:gd name="connsiteX84" fmla="*/ 2090319 w 2621065"/>
              <a:gd name="connsiteY84" fmla="*/ 4351530 h 5144650"/>
              <a:gd name="connsiteX85" fmla="*/ 2109385 w 2621065"/>
              <a:gd name="connsiteY85" fmla="*/ 4438467 h 5144650"/>
              <a:gd name="connsiteX86" fmla="*/ 2204194 w 2621065"/>
              <a:gd name="connsiteY86" fmla="*/ 4542946 h 5144650"/>
              <a:gd name="connsiteX87" fmla="*/ 2296014 w 2621065"/>
              <a:gd name="connsiteY87" fmla="*/ 4609323 h 5144650"/>
              <a:gd name="connsiteX88" fmla="*/ 2349851 w 2621065"/>
              <a:gd name="connsiteY88" fmla="*/ 4719544 h 5144650"/>
              <a:gd name="connsiteX89" fmla="*/ 2466665 w 2621065"/>
              <a:gd name="connsiteY89" fmla="*/ 4853969 h 5144650"/>
              <a:gd name="connsiteX90" fmla="*/ 2469772 w 2621065"/>
              <a:gd name="connsiteY90" fmla="*/ 4906386 h 5144650"/>
              <a:gd name="connsiteX91" fmla="*/ 2485381 w 2621065"/>
              <a:gd name="connsiteY91" fmla="*/ 4916393 h 5144650"/>
              <a:gd name="connsiteX92" fmla="*/ 2494775 w 2621065"/>
              <a:gd name="connsiteY92" fmla="*/ 4928363 h 5144650"/>
              <a:gd name="connsiteX93" fmla="*/ 2503199 w 2621065"/>
              <a:gd name="connsiteY93" fmla="*/ 4925898 h 5144650"/>
              <a:gd name="connsiteX94" fmla="*/ 2517652 w 2621065"/>
              <a:gd name="connsiteY94" fmla="*/ 4937733 h 5144650"/>
              <a:gd name="connsiteX95" fmla="*/ 2527697 w 2621065"/>
              <a:gd name="connsiteY95" fmla="*/ 4958461 h 5144650"/>
              <a:gd name="connsiteX96" fmla="*/ 2567995 w 2621065"/>
              <a:gd name="connsiteY96" fmla="*/ 5062892 h 5144650"/>
              <a:gd name="connsiteX97" fmla="*/ 2596347 w 2621065"/>
              <a:gd name="connsiteY97" fmla="*/ 5121988 h 5144650"/>
              <a:gd name="connsiteX98" fmla="*/ 2613775 w 2621065"/>
              <a:gd name="connsiteY98" fmla="*/ 5139128 h 5144650"/>
              <a:gd name="connsiteX99" fmla="*/ 2621065 w 2621065"/>
              <a:gd name="connsiteY99" fmla="*/ 5144650 h 5144650"/>
              <a:gd name="connsiteX100" fmla="*/ 0 w 2621065"/>
              <a:gd name="connsiteY100" fmla="*/ 5144650 h 5144650"/>
              <a:gd name="connsiteX101" fmla="*/ 0 w 2621065"/>
              <a:gd name="connsiteY101" fmla="*/ 0 h 5144650"/>
              <a:gd name="connsiteX0" fmla="*/ 0 w 2621065"/>
              <a:gd name="connsiteY0" fmla="*/ 0 h 5144650"/>
              <a:gd name="connsiteX1" fmla="*/ 245438 w 2621065"/>
              <a:gd name="connsiteY1" fmla="*/ 268808 h 5144650"/>
              <a:gd name="connsiteX2" fmla="*/ 252687 w 2621065"/>
              <a:gd name="connsiteY2" fmla="*/ 292650 h 5144650"/>
              <a:gd name="connsiteX3" fmla="*/ 270361 w 2621065"/>
              <a:gd name="connsiteY3" fmla="*/ 304212 h 5144650"/>
              <a:gd name="connsiteX4" fmla="*/ 272327 w 2621065"/>
              <a:gd name="connsiteY4" fmla="*/ 324001 h 5144650"/>
              <a:gd name="connsiteX5" fmla="*/ 272077 w 2621065"/>
              <a:gd name="connsiteY5" fmla="*/ 327214 h 5144650"/>
              <a:gd name="connsiteX6" fmla="*/ 295110 w 2621065"/>
              <a:gd name="connsiteY6" fmla="*/ 357098 h 5144650"/>
              <a:gd name="connsiteX7" fmla="*/ 296727 w 2621065"/>
              <a:gd name="connsiteY7" fmla="*/ 371749 h 5144650"/>
              <a:gd name="connsiteX8" fmla="*/ 332716 w 2621065"/>
              <a:gd name="connsiteY8" fmla="*/ 440404 h 5144650"/>
              <a:gd name="connsiteX9" fmla="*/ 342633 w 2621065"/>
              <a:gd name="connsiteY9" fmla="*/ 459903 h 5144650"/>
              <a:gd name="connsiteX10" fmla="*/ 357304 w 2621065"/>
              <a:gd name="connsiteY10" fmla="*/ 470524 h 5144650"/>
              <a:gd name="connsiteX11" fmla="*/ 366064 w 2621065"/>
              <a:gd name="connsiteY11" fmla="*/ 467634 h 5144650"/>
              <a:gd name="connsiteX12" fmla="*/ 372502 w 2621065"/>
              <a:gd name="connsiteY12" fmla="*/ 477374 h 5144650"/>
              <a:gd name="connsiteX13" fmla="*/ 375501 w 2621065"/>
              <a:gd name="connsiteY13" fmla="*/ 478682 h 5144650"/>
              <a:gd name="connsiteX14" fmla="*/ 419128 w 2621065"/>
              <a:gd name="connsiteY14" fmla="*/ 557106 h 5144650"/>
              <a:gd name="connsiteX15" fmla="*/ 467073 w 2621065"/>
              <a:gd name="connsiteY15" fmla="*/ 632313 h 5144650"/>
              <a:gd name="connsiteX16" fmla="*/ 490229 w 2621065"/>
              <a:gd name="connsiteY16" fmla="*/ 751490 h 5144650"/>
              <a:gd name="connsiteX17" fmla="*/ 516935 w 2621065"/>
              <a:gd name="connsiteY17" fmla="*/ 799823 h 5144650"/>
              <a:gd name="connsiteX18" fmla="*/ 542847 w 2621065"/>
              <a:gd name="connsiteY18" fmla="*/ 848761 h 5144650"/>
              <a:gd name="connsiteX19" fmla="*/ 572074 w 2621065"/>
              <a:gd name="connsiteY19" fmla="*/ 958725 h 5144650"/>
              <a:gd name="connsiteX20" fmla="*/ 620598 w 2621065"/>
              <a:gd name="connsiteY20" fmla="*/ 1033391 h 5144650"/>
              <a:gd name="connsiteX21" fmla="*/ 632660 w 2621065"/>
              <a:gd name="connsiteY21" fmla="*/ 1112764 h 5144650"/>
              <a:gd name="connsiteX22" fmla="*/ 634562 w 2621065"/>
              <a:gd name="connsiteY22" fmla="*/ 1113550 h 5144650"/>
              <a:gd name="connsiteX23" fmla="*/ 640269 w 2621065"/>
              <a:gd name="connsiteY23" fmla="*/ 1129199 h 5144650"/>
              <a:gd name="connsiteX24" fmla="*/ 637728 w 2621065"/>
              <a:gd name="connsiteY24" fmla="*/ 1135143 h 5144650"/>
              <a:gd name="connsiteX25" fmla="*/ 687640 w 2621065"/>
              <a:gd name="connsiteY25" fmla="*/ 1174841 h 5144650"/>
              <a:gd name="connsiteX26" fmla="*/ 724323 w 2621065"/>
              <a:gd name="connsiteY26" fmla="*/ 1244103 h 5144650"/>
              <a:gd name="connsiteX27" fmla="*/ 732765 w 2621065"/>
              <a:gd name="connsiteY27" fmla="*/ 1279809 h 5144650"/>
              <a:gd name="connsiteX28" fmla="*/ 735243 w 2621065"/>
              <a:gd name="connsiteY28" fmla="*/ 1286495 h 5144650"/>
              <a:gd name="connsiteX29" fmla="*/ 735618 w 2621065"/>
              <a:gd name="connsiteY29" fmla="*/ 1286424 h 5144650"/>
              <a:gd name="connsiteX30" fmla="*/ 738875 w 2621065"/>
              <a:gd name="connsiteY30" fmla="*/ 1293066 h 5144650"/>
              <a:gd name="connsiteX31" fmla="*/ 739767 w 2621065"/>
              <a:gd name="connsiteY31" fmla="*/ 1298687 h 5144650"/>
              <a:gd name="connsiteX32" fmla="*/ 744578 w 2621065"/>
              <a:gd name="connsiteY32" fmla="*/ 1311657 h 5144650"/>
              <a:gd name="connsiteX33" fmla="*/ 748379 w 2621065"/>
              <a:gd name="connsiteY33" fmla="*/ 1314753 h 5144650"/>
              <a:gd name="connsiteX34" fmla="*/ 752978 w 2621065"/>
              <a:gd name="connsiteY34" fmla="*/ 1314010 h 5144650"/>
              <a:gd name="connsiteX35" fmla="*/ 752978 w 2621065"/>
              <a:gd name="connsiteY35" fmla="*/ 1315472 h 5144650"/>
              <a:gd name="connsiteX36" fmla="*/ 772880 w 2621065"/>
              <a:gd name="connsiteY36" fmla="*/ 1332740 h 5144650"/>
              <a:gd name="connsiteX37" fmla="*/ 805255 w 2621065"/>
              <a:gd name="connsiteY37" fmla="*/ 1379426 h 5144650"/>
              <a:gd name="connsiteX38" fmla="*/ 861455 w 2621065"/>
              <a:gd name="connsiteY38" fmla="*/ 1487793 h 5144650"/>
              <a:gd name="connsiteX39" fmla="*/ 889172 w 2621065"/>
              <a:gd name="connsiteY39" fmla="*/ 1589794 h 5144650"/>
              <a:gd name="connsiteX40" fmla="*/ 937443 w 2621065"/>
              <a:gd name="connsiteY40" fmla="*/ 1698307 h 5144650"/>
              <a:gd name="connsiteX41" fmla="*/ 974458 w 2621065"/>
              <a:gd name="connsiteY41" fmla="*/ 1768464 h 5144650"/>
              <a:gd name="connsiteX42" fmla="*/ 1013480 w 2621065"/>
              <a:gd name="connsiteY42" fmla="*/ 1853903 h 5144650"/>
              <a:gd name="connsiteX43" fmla="*/ 1031382 w 2621065"/>
              <a:gd name="connsiteY43" fmla="*/ 1948177 h 5144650"/>
              <a:gd name="connsiteX44" fmla="*/ 1031611 w 2621065"/>
              <a:gd name="connsiteY44" fmla="*/ 2064126 h 5144650"/>
              <a:gd name="connsiteX45" fmla="*/ 1043751 w 2621065"/>
              <a:gd name="connsiteY45" fmla="*/ 2210534 h 5144650"/>
              <a:gd name="connsiteX46" fmla="*/ 1055412 w 2621065"/>
              <a:gd name="connsiteY46" fmla="*/ 2309009 h 5144650"/>
              <a:gd name="connsiteX47" fmla="*/ 1077288 w 2621065"/>
              <a:gd name="connsiteY47" fmla="*/ 2438335 h 5144650"/>
              <a:gd name="connsiteX48" fmla="*/ 1095035 w 2621065"/>
              <a:gd name="connsiteY48" fmla="*/ 2483804 h 5144650"/>
              <a:gd name="connsiteX49" fmla="*/ 1084874 w 2621065"/>
              <a:gd name="connsiteY49" fmla="*/ 2535656 h 5144650"/>
              <a:gd name="connsiteX50" fmla="*/ 1097340 w 2621065"/>
              <a:gd name="connsiteY50" fmla="*/ 2549509 h 5144650"/>
              <a:gd name="connsiteX51" fmla="*/ 1099771 w 2621065"/>
              <a:gd name="connsiteY51" fmla="*/ 2551770 h 5144650"/>
              <a:gd name="connsiteX52" fmla="*/ 1103350 w 2621065"/>
              <a:gd name="connsiteY52" fmla="*/ 2563634 h 5144650"/>
              <a:gd name="connsiteX53" fmla="*/ 1112049 w 2621065"/>
              <a:gd name="connsiteY53" fmla="*/ 2563454 h 5144650"/>
              <a:gd name="connsiteX54" fmla="*/ 1127385 w 2621065"/>
              <a:gd name="connsiteY54" fmla="*/ 2601609 h 5144650"/>
              <a:gd name="connsiteX55" fmla="*/ 1139861 w 2621065"/>
              <a:gd name="connsiteY55" fmla="*/ 2713894 h 5144650"/>
              <a:gd name="connsiteX56" fmla="*/ 1152243 w 2621065"/>
              <a:gd name="connsiteY56" fmla="*/ 2778897 h 5144650"/>
              <a:gd name="connsiteX57" fmla="*/ 1164665 w 2621065"/>
              <a:gd name="connsiteY57" fmla="*/ 2800172 h 5144650"/>
              <a:gd name="connsiteX58" fmla="*/ 1176824 w 2621065"/>
              <a:gd name="connsiteY58" fmla="*/ 2832181 h 5144650"/>
              <a:gd name="connsiteX59" fmla="*/ 1204261 w 2621065"/>
              <a:gd name="connsiteY59" fmla="*/ 2886025 h 5144650"/>
              <a:gd name="connsiteX60" fmla="*/ 1256301 w 2621065"/>
              <a:gd name="connsiteY60" fmla="*/ 3039204 h 5144650"/>
              <a:gd name="connsiteX61" fmla="*/ 1282793 w 2621065"/>
              <a:gd name="connsiteY61" fmla="*/ 3166645 h 5144650"/>
              <a:gd name="connsiteX62" fmla="*/ 1353529 w 2621065"/>
              <a:gd name="connsiteY62" fmla="*/ 3266459 h 5144650"/>
              <a:gd name="connsiteX63" fmla="*/ 1443501 w 2621065"/>
              <a:gd name="connsiteY63" fmla="*/ 3351404 h 5144650"/>
              <a:gd name="connsiteX64" fmla="*/ 1502378 w 2621065"/>
              <a:gd name="connsiteY64" fmla="*/ 3451792 h 5144650"/>
              <a:gd name="connsiteX65" fmla="*/ 1608347 w 2621065"/>
              <a:gd name="connsiteY65" fmla="*/ 3567627 h 5144650"/>
              <a:gd name="connsiteX66" fmla="*/ 1672750 w 2621065"/>
              <a:gd name="connsiteY66" fmla="*/ 3660473 h 5144650"/>
              <a:gd name="connsiteX67" fmla="*/ 1674801 w 2621065"/>
              <a:gd name="connsiteY67" fmla="*/ 3660727 h 5144650"/>
              <a:gd name="connsiteX68" fmla="*/ 1684280 w 2621065"/>
              <a:gd name="connsiteY68" fmla="*/ 3674236 h 5144650"/>
              <a:gd name="connsiteX69" fmla="*/ 1683297 w 2621065"/>
              <a:gd name="connsiteY69" fmla="*/ 3680606 h 5144650"/>
              <a:gd name="connsiteX70" fmla="*/ 1688840 w 2621065"/>
              <a:gd name="connsiteY70" fmla="*/ 3690943 h 5144650"/>
              <a:gd name="connsiteX71" fmla="*/ 1697179 w 2621065"/>
              <a:gd name="connsiteY71" fmla="*/ 3714191 h 5144650"/>
              <a:gd name="connsiteX72" fmla="*/ 1812095 w 2621065"/>
              <a:gd name="connsiteY72" fmla="*/ 3794363 h 5144650"/>
              <a:gd name="connsiteX73" fmla="*/ 1816185 w 2621065"/>
              <a:gd name="connsiteY73" fmla="*/ 3800123 h 5144650"/>
              <a:gd name="connsiteX74" fmla="*/ 1816532 w 2621065"/>
              <a:gd name="connsiteY74" fmla="*/ 3799958 h 5144650"/>
              <a:gd name="connsiteX75" fmla="*/ 1821367 w 2621065"/>
              <a:gd name="connsiteY75" fmla="*/ 3805472 h 5144650"/>
              <a:gd name="connsiteX76" fmla="*/ 1823645 w 2621065"/>
              <a:gd name="connsiteY76" fmla="*/ 3810629 h 5144650"/>
              <a:gd name="connsiteX77" fmla="*/ 1831583 w 2621065"/>
              <a:gd name="connsiteY77" fmla="*/ 3821804 h 5144650"/>
              <a:gd name="connsiteX78" fmla="*/ 1857078 w 2621065"/>
              <a:gd name="connsiteY78" fmla="*/ 3885992 h 5144650"/>
              <a:gd name="connsiteX79" fmla="*/ 1923433 w 2621065"/>
              <a:gd name="connsiteY79" fmla="*/ 3982033 h 5144650"/>
              <a:gd name="connsiteX80" fmla="*/ 1980841 w 2621065"/>
              <a:gd name="connsiteY80" fmla="*/ 4057389 h 5144650"/>
              <a:gd name="connsiteX81" fmla="*/ 2024665 w 2621065"/>
              <a:gd name="connsiteY81" fmla="*/ 4118801 h 5144650"/>
              <a:gd name="connsiteX82" fmla="*/ 2072486 w 2621065"/>
              <a:gd name="connsiteY82" fmla="*/ 4180983 h 5144650"/>
              <a:gd name="connsiteX83" fmla="*/ 2102842 w 2621065"/>
              <a:gd name="connsiteY83" fmla="*/ 4242051 h 5144650"/>
              <a:gd name="connsiteX84" fmla="*/ 2090319 w 2621065"/>
              <a:gd name="connsiteY84" fmla="*/ 4351530 h 5144650"/>
              <a:gd name="connsiteX85" fmla="*/ 2197520 w 2621065"/>
              <a:gd name="connsiteY85" fmla="*/ 4467846 h 5144650"/>
              <a:gd name="connsiteX86" fmla="*/ 2204194 w 2621065"/>
              <a:gd name="connsiteY86" fmla="*/ 4542946 h 5144650"/>
              <a:gd name="connsiteX87" fmla="*/ 2296014 w 2621065"/>
              <a:gd name="connsiteY87" fmla="*/ 4609323 h 5144650"/>
              <a:gd name="connsiteX88" fmla="*/ 2349851 w 2621065"/>
              <a:gd name="connsiteY88" fmla="*/ 4719544 h 5144650"/>
              <a:gd name="connsiteX89" fmla="*/ 2466665 w 2621065"/>
              <a:gd name="connsiteY89" fmla="*/ 4853969 h 5144650"/>
              <a:gd name="connsiteX90" fmla="*/ 2469772 w 2621065"/>
              <a:gd name="connsiteY90" fmla="*/ 4906386 h 5144650"/>
              <a:gd name="connsiteX91" fmla="*/ 2485381 w 2621065"/>
              <a:gd name="connsiteY91" fmla="*/ 4916393 h 5144650"/>
              <a:gd name="connsiteX92" fmla="*/ 2494775 w 2621065"/>
              <a:gd name="connsiteY92" fmla="*/ 4928363 h 5144650"/>
              <a:gd name="connsiteX93" fmla="*/ 2503199 w 2621065"/>
              <a:gd name="connsiteY93" fmla="*/ 4925898 h 5144650"/>
              <a:gd name="connsiteX94" fmla="*/ 2517652 w 2621065"/>
              <a:gd name="connsiteY94" fmla="*/ 4937733 h 5144650"/>
              <a:gd name="connsiteX95" fmla="*/ 2527697 w 2621065"/>
              <a:gd name="connsiteY95" fmla="*/ 4958461 h 5144650"/>
              <a:gd name="connsiteX96" fmla="*/ 2567995 w 2621065"/>
              <a:gd name="connsiteY96" fmla="*/ 5062892 h 5144650"/>
              <a:gd name="connsiteX97" fmla="*/ 2596347 w 2621065"/>
              <a:gd name="connsiteY97" fmla="*/ 5121988 h 5144650"/>
              <a:gd name="connsiteX98" fmla="*/ 2613775 w 2621065"/>
              <a:gd name="connsiteY98" fmla="*/ 5139128 h 5144650"/>
              <a:gd name="connsiteX99" fmla="*/ 2621065 w 2621065"/>
              <a:gd name="connsiteY99" fmla="*/ 5144650 h 5144650"/>
              <a:gd name="connsiteX100" fmla="*/ 0 w 2621065"/>
              <a:gd name="connsiteY100" fmla="*/ 5144650 h 5144650"/>
              <a:gd name="connsiteX101" fmla="*/ 0 w 2621065"/>
              <a:gd name="connsiteY101" fmla="*/ 0 h 5144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21065" h="5144650">
                <a:moveTo>
                  <a:pt x="0" y="0"/>
                </a:moveTo>
                <a:lnTo>
                  <a:pt x="245438" y="268808"/>
                </a:lnTo>
                <a:lnTo>
                  <a:pt x="252687" y="292650"/>
                </a:lnTo>
                <a:lnTo>
                  <a:pt x="270361" y="304212"/>
                </a:lnTo>
                <a:cubicBezTo>
                  <a:pt x="273529" y="310126"/>
                  <a:pt x="273234" y="316860"/>
                  <a:pt x="272327" y="324001"/>
                </a:cubicBezTo>
                <a:cubicBezTo>
                  <a:pt x="272244" y="325072"/>
                  <a:pt x="272160" y="326143"/>
                  <a:pt x="272077" y="327214"/>
                </a:cubicBezTo>
                <a:lnTo>
                  <a:pt x="295110" y="357098"/>
                </a:lnTo>
                <a:lnTo>
                  <a:pt x="296727" y="371749"/>
                </a:lnTo>
                <a:cubicBezTo>
                  <a:pt x="307880" y="397452"/>
                  <a:pt x="336849" y="412373"/>
                  <a:pt x="332716" y="440404"/>
                </a:cubicBezTo>
                <a:cubicBezTo>
                  <a:pt x="334711" y="448819"/>
                  <a:pt x="338212" y="455052"/>
                  <a:pt x="342633" y="459903"/>
                </a:cubicBezTo>
                <a:lnTo>
                  <a:pt x="357304" y="470524"/>
                </a:lnTo>
                <a:lnTo>
                  <a:pt x="366064" y="467634"/>
                </a:lnTo>
                <a:lnTo>
                  <a:pt x="372502" y="477374"/>
                </a:lnTo>
                <a:lnTo>
                  <a:pt x="375501" y="478682"/>
                </a:lnTo>
                <a:cubicBezTo>
                  <a:pt x="383272" y="491970"/>
                  <a:pt x="403866" y="531500"/>
                  <a:pt x="419128" y="557106"/>
                </a:cubicBezTo>
                <a:cubicBezTo>
                  <a:pt x="439248" y="581985"/>
                  <a:pt x="451401" y="588102"/>
                  <a:pt x="467073" y="632313"/>
                </a:cubicBezTo>
                <a:cubicBezTo>
                  <a:pt x="479664" y="694967"/>
                  <a:pt x="495907" y="682399"/>
                  <a:pt x="490229" y="751490"/>
                </a:cubicBezTo>
                <a:cubicBezTo>
                  <a:pt x="499208" y="732249"/>
                  <a:pt x="513168" y="781653"/>
                  <a:pt x="516935" y="799823"/>
                </a:cubicBezTo>
                <a:cubicBezTo>
                  <a:pt x="520991" y="859493"/>
                  <a:pt x="569045" y="820005"/>
                  <a:pt x="542847" y="848761"/>
                </a:cubicBezTo>
                <a:cubicBezTo>
                  <a:pt x="562656" y="881830"/>
                  <a:pt x="526272" y="969168"/>
                  <a:pt x="572074" y="958725"/>
                </a:cubicBezTo>
                <a:cubicBezTo>
                  <a:pt x="597644" y="999777"/>
                  <a:pt x="577323" y="1011573"/>
                  <a:pt x="620598" y="1033391"/>
                </a:cubicBezTo>
                <a:cubicBezTo>
                  <a:pt x="630696" y="1059064"/>
                  <a:pt x="633259" y="1106766"/>
                  <a:pt x="632660" y="1112764"/>
                </a:cubicBezTo>
                <a:lnTo>
                  <a:pt x="634562" y="1113550"/>
                </a:lnTo>
                <a:cubicBezTo>
                  <a:pt x="640098" y="1119137"/>
                  <a:pt x="641169" y="1124274"/>
                  <a:pt x="640269" y="1129199"/>
                </a:cubicBezTo>
                <a:lnTo>
                  <a:pt x="637728" y="1135143"/>
                </a:lnTo>
                <a:lnTo>
                  <a:pt x="687640" y="1174841"/>
                </a:lnTo>
                <a:lnTo>
                  <a:pt x="724323" y="1244103"/>
                </a:lnTo>
                <a:cubicBezTo>
                  <a:pt x="726461" y="1255968"/>
                  <a:pt x="729249" y="1267984"/>
                  <a:pt x="732765" y="1279809"/>
                </a:cubicBezTo>
                <a:lnTo>
                  <a:pt x="735243" y="1286495"/>
                </a:lnTo>
                <a:lnTo>
                  <a:pt x="735618" y="1286424"/>
                </a:lnTo>
                <a:cubicBezTo>
                  <a:pt x="736846" y="1287437"/>
                  <a:pt x="737921" y="1289470"/>
                  <a:pt x="738875" y="1293066"/>
                </a:cubicBezTo>
                <a:lnTo>
                  <a:pt x="739767" y="1298687"/>
                </a:lnTo>
                <a:lnTo>
                  <a:pt x="744578" y="1311657"/>
                </a:lnTo>
                <a:lnTo>
                  <a:pt x="748379" y="1314753"/>
                </a:lnTo>
                <a:lnTo>
                  <a:pt x="752978" y="1314010"/>
                </a:lnTo>
                <a:lnTo>
                  <a:pt x="752978" y="1315472"/>
                </a:lnTo>
                <a:cubicBezTo>
                  <a:pt x="749424" y="1328629"/>
                  <a:pt x="740370" y="1337267"/>
                  <a:pt x="772880" y="1332740"/>
                </a:cubicBezTo>
                <a:cubicBezTo>
                  <a:pt x="769449" y="1360171"/>
                  <a:pt x="788120" y="1354435"/>
                  <a:pt x="805255" y="1379426"/>
                </a:cubicBezTo>
                <a:cubicBezTo>
                  <a:pt x="820018" y="1405268"/>
                  <a:pt x="847469" y="1452732"/>
                  <a:pt x="861455" y="1487793"/>
                </a:cubicBezTo>
                <a:cubicBezTo>
                  <a:pt x="860472" y="1529583"/>
                  <a:pt x="873198" y="1558240"/>
                  <a:pt x="889172" y="1589794"/>
                </a:cubicBezTo>
                <a:cubicBezTo>
                  <a:pt x="901837" y="1624879"/>
                  <a:pt x="918553" y="1656375"/>
                  <a:pt x="937443" y="1698307"/>
                </a:cubicBezTo>
                <a:lnTo>
                  <a:pt x="974458" y="1768464"/>
                </a:lnTo>
                <a:lnTo>
                  <a:pt x="1013480" y="1853903"/>
                </a:lnTo>
                <a:lnTo>
                  <a:pt x="1031382" y="1948177"/>
                </a:lnTo>
                <a:cubicBezTo>
                  <a:pt x="1065794" y="1983780"/>
                  <a:pt x="1017975" y="2014601"/>
                  <a:pt x="1031611" y="2064126"/>
                </a:cubicBezTo>
                <a:cubicBezTo>
                  <a:pt x="1011441" y="2152960"/>
                  <a:pt x="1051780" y="2170768"/>
                  <a:pt x="1043751" y="2210534"/>
                </a:cubicBezTo>
                <a:cubicBezTo>
                  <a:pt x="1047718" y="2261633"/>
                  <a:pt x="1043420" y="2260757"/>
                  <a:pt x="1055412" y="2309009"/>
                </a:cubicBezTo>
                <a:cubicBezTo>
                  <a:pt x="1065957" y="2376047"/>
                  <a:pt x="1080662" y="2371020"/>
                  <a:pt x="1077288" y="2438335"/>
                </a:cubicBezTo>
                <a:cubicBezTo>
                  <a:pt x="1117396" y="2455794"/>
                  <a:pt x="1082533" y="2452352"/>
                  <a:pt x="1095035" y="2483804"/>
                </a:cubicBezTo>
                <a:cubicBezTo>
                  <a:pt x="1061853" y="2488858"/>
                  <a:pt x="1120109" y="2517457"/>
                  <a:pt x="1084874" y="2535656"/>
                </a:cubicBezTo>
                <a:cubicBezTo>
                  <a:pt x="1088269" y="2540805"/>
                  <a:pt x="1092665" y="2545220"/>
                  <a:pt x="1097340" y="2549509"/>
                </a:cubicBezTo>
                <a:lnTo>
                  <a:pt x="1099771" y="2551770"/>
                </a:lnTo>
                <a:lnTo>
                  <a:pt x="1103350" y="2563634"/>
                </a:lnTo>
                <a:lnTo>
                  <a:pt x="1112049" y="2563454"/>
                </a:lnTo>
                <a:lnTo>
                  <a:pt x="1127385" y="2601609"/>
                </a:lnTo>
                <a:cubicBezTo>
                  <a:pt x="1113460" y="2637696"/>
                  <a:pt x="1158915" y="2668604"/>
                  <a:pt x="1139861" y="2713894"/>
                </a:cubicBezTo>
                <a:cubicBezTo>
                  <a:pt x="1135736" y="2729724"/>
                  <a:pt x="1140589" y="2773668"/>
                  <a:pt x="1152243" y="2778897"/>
                </a:cubicBezTo>
                <a:cubicBezTo>
                  <a:pt x="1155466" y="2787425"/>
                  <a:pt x="1152635" y="2799266"/>
                  <a:pt x="1164665" y="2800172"/>
                </a:cubicBezTo>
                <a:cubicBezTo>
                  <a:pt x="1179331" y="2803170"/>
                  <a:pt x="1160739" y="2841509"/>
                  <a:pt x="1176824" y="2832181"/>
                </a:cubicBezTo>
                <a:cubicBezTo>
                  <a:pt x="1164161" y="2859250"/>
                  <a:pt x="1195203" y="2868939"/>
                  <a:pt x="1204261" y="2886025"/>
                </a:cubicBezTo>
                <a:cubicBezTo>
                  <a:pt x="1217507" y="2920528"/>
                  <a:pt x="1243211" y="2992435"/>
                  <a:pt x="1256301" y="3039204"/>
                </a:cubicBezTo>
                <a:cubicBezTo>
                  <a:pt x="1264978" y="3073150"/>
                  <a:pt x="1260044" y="3127834"/>
                  <a:pt x="1282793" y="3166645"/>
                </a:cubicBezTo>
                <a:cubicBezTo>
                  <a:pt x="1304595" y="3193363"/>
                  <a:pt x="1317394" y="3226316"/>
                  <a:pt x="1353529" y="3266459"/>
                </a:cubicBezTo>
                <a:cubicBezTo>
                  <a:pt x="1399246" y="3301093"/>
                  <a:pt x="1431707" y="3283631"/>
                  <a:pt x="1443501" y="3351404"/>
                </a:cubicBezTo>
                <a:cubicBezTo>
                  <a:pt x="1476611" y="3383947"/>
                  <a:pt x="1480437" y="3422250"/>
                  <a:pt x="1502378" y="3451792"/>
                </a:cubicBezTo>
                <a:cubicBezTo>
                  <a:pt x="1529852" y="3487829"/>
                  <a:pt x="1579951" y="3532847"/>
                  <a:pt x="1608347" y="3567627"/>
                </a:cubicBezTo>
                <a:cubicBezTo>
                  <a:pt x="1624615" y="3589596"/>
                  <a:pt x="1671830" y="3654562"/>
                  <a:pt x="1672750" y="3660473"/>
                </a:cubicBezTo>
                <a:lnTo>
                  <a:pt x="1674801" y="3660727"/>
                </a:lnTo>
                <a:cubicBezTo>
                  <a:pt x="1681591" y="3664628"/>
                  <a:pt x="1683921" y="3669274"/>
                  <a:pt x="1684280" y="3674236"/>
                </a:cubicBezTo>
                <a:lnTo>
                  <a:pt x="1683297" y="3680606"/>
                </a:lnTo>
                <a:lnTo>
                  <a:pt x="1688840" y="3690943"/>
                </a:lnTo>
                <a:lnTo>
                  <a:pt x="1697179" y="3714191"/>
                </a:lnTo>
                <a:cubicBezTo>
                  <a:pt x="1717721" y="3731428"/>
                  <a:pt x="1792260" y="3780041"/>
                  <a:pt x="1812095" y="3794363"/>
                </a:cubicBezTo>
                <a:lnTo>
                  <a:pt x="1816185" y="3800123"/>
                </a:lnTo>
                <a:lnTo>
                  <a:pt x="1816532" y="3799958"/>
                </a:lnTo>
                <a:cubicBezTo>
                  <a:pt x="1817981" y="3800606"/>
                  <a:pt x="1819537" y="3802274"/>
                  <a:pt x="1821367" y="3805472"/>
                </a:cubicBezTo>
                <a:lnTo>
                  <a:pt x="1823645" y="3810629"/>
                </a:lnTo>
                <a:lnTo>
                  <a:pt x="1831583" y="3821804"/>
                </a:lnTo>
                <a:lnTo>
                  <a:pt x="1857078" y="3885992"/>
                </a:lnTo>
                <a:cubicBezTo>
                  <a:pt x="1870925" y="3912689"/>
                  <a:pt x="1904030" y="3944898"/>
                  <a:pt x="1923433" y="3982033"/>
                </a:cubicBezTo>
                <a:cubicBezTo>
                  <a:pt x="1932954" y="4022380"/>
                  <a:pt x="1957377" y="4031327"/>
                  <a:pt x="1980841" y="4057389"/>
                </a:cubicBezTo>
                <a:cubicBezTo>
                  <a:pt x="1978839" y="4101894"/>
                  <a:pt x="2006008" y="4111963"/>
                  <a:pt x="2024665" y="4118801"/>
                </a:cubicBezTo>
                <a:lnTo>
                  <a:pt x="2072486" y="4180983"/>
                </a:lnTo>
                <a:lnTo>
                  <a:pt x="2102842" y="4242051"/>
                </a:lnTo>
                <a:lnTo>
                  <a:pt x="2090319" y="4351530"/>
                </a:lnTo>
                <a:cubicBezTo>
                  <a:pt x="2089688" y="4357705"/>
                  <a:pt x="2200335" y="4461482"/>
                  <a:pt x="2197520" y="4467846"/>
                </a:cubicBezTo>
                <a:cubicBezTo>
                  <a:pt x="2239949" y="4492943"/>
                  <a:pt x="2178502" y="4499026"/>
                  <a:pt x="2204194" y="4542946"/>
                </a:cubicBezTo>
                <a:cubicBezTo>
                  <a:pt x="2219385" y="4595904"/>
                  <a:pt x="2280978" y="4565135"/>
                  <a:pt x="2296014" y="4609323"/>
                </a:cubicBezTo>
                <a:cubicBezTo>
                  <a:pt x="2334979" y="4654669"/>
                  <a:pt x="2311617" y="4683666"/>
                  <a:pt x="2349851" y="4719544"/>
                </a:cubicBezTo>
                <a:cubicBezTo>
                  <a:pt x="2393277" y="4725733"/>
                  <a:pt x="2446606" y="4827088"/>
                  <a:pt x="2466665" y="4853969"/>
                </a:cubicBezTo>
                <a:cubicBezTo>
                  <a:pt x="2435625" y="4867556"/>
                  <a:pt x="2499515" y="4879650"/>
                  <a:pt x="2469772" y="4906386"/>
                </a:cubicBezTo>
                <a:cubicBezTo>
                  <a:pt x="2474368" y="4910433"/>
                  <a:pt x="2479754" y="4913508"/>
                  <a:pt x="2485381" y="4916393"/>
                </a:cubicBezTo>
                <a:lnTo>
                  <a:pt x="2494775" y="4928363"/>
                </a:lnTo>
                <a:lnTo>
                  <a:pt x="2503199" y="4925898"/>
                </a:lnTo>
                <a:lnTo>
                  <a:pt x="2517652" y="4937733"/>
                </a:lnTo>
                <a:cubicBezTo>
                  <a:pt x="2522042" y="4943002"/>
                  <a:pt x="2525578" y="4949649"/>
                  <a:pt x="2527697" y="4958461"/>
                </a:cubicBezTo>
                <a:cubicBezTo>
                  <a:pt x="2523186" y="4996747"/>
                  <a:pt x="2575192" y="5014427"/>
                  <a:pt x="2567995" y="5062892"/>
                </a:cubicBezTo>
                <a:cubicBezTo>
                  <a:pt x="2567947" y="5079163"/>
                  <a:pt x="2583689" y="5120039"/>
                  <a:pt x="2596347" y="5121988"/>
                </a:cubicBezTo>
                <a:cubicBezTo>
                  <a:pt x="2601622" y="5129320"/>
                  <a:pt x="2601836" y="5141425"/>
                  <a:pt x="2613775" y="5139128"/>
                </a:cubicBezTo>
                <a:lnTo>
                  <a:pt x="2621065" y="5144650"/>
                </a:lnTo>
                <a:lnTo>
                  <a:pt x="0" y="5144650"/>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5691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2472DE8-E58B-4D56-BA61-C69C601DC7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0183ACFC-B25E-402F-BBD8-E42034CDD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76818"/>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Lst>
            <a:rect l="l" t="t" r="r" b="b"/>
            <a:pathLst>
              <a:path w="12192000" h="2237474">
                <a:moveTo>
                  <a:pt x="0" y="0"/>
                </a:moveTo>
                <a:lnTo>
                  <a:pt x="12192000" y="0"/>
                </a:lnTo>
                <a:lnTo>
                  <a:pt x="12192000" y="751299"/>
                </a:lnTo>
                <a:lnTo>
                  <a:pt x="12176759" y="759190"/>
                </a:lnTo>
                <a:cubicBezTo>
                  <a:pt x="12165968" y="763819"/>
                  <a:pt x="12157853" y="765770"/>
                  <a:pt x="12154948" y="762731"/>
                </a:cubicBezTo>
                <a:cubicBezTo>
                  <a:pt x="12116503" y="759396"/>
                  <a:pt x="12073342" y="763579"/>
                  <a:pt x="12047364" y="749662"/>
                </a:cubicBezTo>
                <a:cubicBezTo>
                  <a:pt x="12041261" y="730599"/>
                  <a:pt x="11914319" y="741909"/>
                  <a:pt x="11890686" y="732766"/>
                </a:cubicBezTo>
                <a:cubicBezTo>
                  <a:pt x="11832408" y="747890"/>
                  <a:pt x="11815359" y="777569"/>
                  <a:pt x="11782413" y="769868"/>
                </a:cubicBezTo>
                <a:cubicBezTo>
                  <a:pt x="11760031" y="763594"/>
                  <a:pt x="11675205" y="777151"/>
                  <a:pt x="11649954" y="749628"/>
                </a:cubicBezTo>
                <a:cubicBezTo>
                  <a:pt x="11608286" y="767874"/>
                  <a:pt x="11593031" y="740811"/>
                  <a:pt x="11560424" y="748017"/>
                </a:cubicBezTo>
                <a:cubicBezTo>
                  <a:pt x="11488916" y="747650"/>
                  <a:pt x="11449669" y="773362"/>
                  <a:pt x="11358455" y="747593"/>
                </a:cubicBezTo>
                <a:cubicBezTo>
                  <a:pt x="11316233" y="754756"/>
                  <a:pt x="11256313" y="713012"/>
                  <a:pt x="11165209" y="748852"/>
                </a:cubicBezTo>
                <a:cubicBezTo>
                  <a:pt x="11113345" y="753539"/>
                  <a:pt x="11140250" y="736122"/>
                  <a:pt x="11058755" y="749617"/>
                </a:cubicBezTo>
                <a:cubicBezTo>
                  <a:pt x="11036836" y="722990"/>
                  <a:pt x="10909903" y="759211"/>
                  <a:pt x="10884013" y="760728"/>
                </a:cubicBezTo>
                <a:cubicBezTo>
                  <a:pt x="10864519" y="743356"/>
                  <a:pt x="10853492" y="756172"/>
                  <a:pt x="10834688" y="757726"/>
                </a:cubicBezTo>
                <a:cubicBezTo>
                  <a:pt x="10826871" y="747343"/>
                  <a:pt x="10811086" y="746602"/>
                  <a:pt x="10805004" y="757573"/>
                </a:cubicBezTo>
                <a:cubicBezTo>
                  <a:pt x="10810951" y="784448"/>
                  <a:pt x="10744688" y="759043"/>
                  <a:pt x="10739478" y="776841"/>
                </a:cubicBezTo>
                <a:cubicBezTo>
                  <a:pt x="10678284" y="779408"/>
                  <a:pt x="10540854" y="756546"/>
                  <a:pt x="10458762" y="755400"/>
                </a:cubicBezTo>
                <a:cubicBezTo>
                  <a:pt x="10426976" y="747433"/>
                  <a:pt x="10362961" y="776166"/>
                  <a:pt x="10246919" y="769960"/>
                </a:cubicBezTo>
                <a:cubicBezTo>
                  <a:pt x="10231631" y="763610"/>
                  <a:pt x="10172943" y="749095"/>
                  <a:pt x="10167995" y="760843"/>
                </a:cubicBezTo>
                <a:cubicBezTo>
                  <a:pt x="10131971" y="759999"/>
                  <a:pt x="10021683" y="796978"/>
                  <a:pt x="9997044" y="780129"/>
                </a:cubicBezTo>
                <a:cubicBezTo>
                  <a:pt x="10001018" y="806225"/>
                  <a:pt x="9951331" y="779975"/>
                  <a:pt x="9943887" y="804141"/>
                </a:cubicBezTo>
                <a:lnTo>
                  <a:pt x="9918248" y="816628"/>
                </a:lnTo>
                <a:lnTo>
                  <a:pt x="9836148" y="858312"/>
                </a:lnTo>
                <a:lnTo>
                  <a:pt x="9823800" y="866604"/>
                </a:lnTo>
                <a:lnTo>
                  <a:pt x="9794684" y="864509"/>
                </a:lnTo>
                <a:lnTo>
                  <a:pt x="9778288" y="854362"/>
                </a:lnTo>
                <a:lnTo>
                  <a:pt x="9773886" y="857543"/>
                </a:lnTo>
                <a:cubicBezTo>
                  <a:pt x="9769008" y="863842"/>
                  <a:pt x="9766501" y="867741"/>
                  <a:pt x="9761459" y="862394"/>
                </a:cubicBezTo>
                <a:lnTo>
                  <a:pt x="9705768" y="894610"/>
                </a:lnTo>
                <a:cubicBezTo>
                  <a:pt x="9699860" y="897215"/>
                  <a:pt x="9692576" y="897590"/>
                  <a:pt x="9683005" y="894128"/>
                </a:cubicBezTo>
                <a:cubicBezTo>
                  <a:pt x="9664449" y="898200"/>
                  <a:pt x="9612100" y="914263"/>
                  <a:pt x="9594438" y="919051"/>
                </a:cubicBezTo>
                <a:lnTo>
                  <a:pt x="9577033" y="922857"/>
                </a:lnTo>
                <a:cubicBezTo>
                  <a:pt x="9568659" y="926175"/>
                  <a:pt x="9551353" y="936082"/>
                  <a:pt x="9544189" y="938966"/>
                </a:cubicBezTo>
                <a:cubicBezTo>
                  <a:pt x="9538380" y="940584"/>
                  <a:pt x="9541329" y="937538"/>
                  <a:pt x="9534048" y="940158"/>
                </a:cubicBezTo>
                <a:cubicBezTo>
                  <a:pt x="9533709" y="946069"/>
                  <a:pt x="9530854" y="951684"/>
                  <a:pt x="9500499" y="954680"/>
                </a:cubicBezTo>
                <a:cubicBezTo>
                  <a:pt x="9481230" y="968165"/>
                  <a:pt x="9456325" y="979029"/>
                  <a:pt x="9428195" y="986225"/>
                </a:cubicBezTo>
                <a:cubicBezTo>
                  <a:pt x="9422499" y="981315"/>
                  <a:pt x="9414660" y="991352"/>
                  <a:pt x="9410017" y="993931"/>
                </a:cubicBezTo>
                <a:cubicBezTo>
                  <a:pt x="9408360" y="990327"/>
                  <a:pt x="9395782" y="990863"/>
                  <a:pt x="9392919" y="994656"/>
                </a:cubicBezTo>
                <a:cubicBezTo>
                  <a:pt x="9310581" y="1024474"/>
                  <a:pt x="9345163" y="981210"/>
                  <a:pt x="9301293" y="1011593"/>
                </a:cubicBezTo>
                <a:cubicBezTo>
                  <a:pt x="9292916" y="1014346"/>
                  <a:pt x="9285483" y="1013807"/>
                  <a:pt x="9278619" y="1011878"/>
                </a:cubicBezTo>
                <a:lnTo>
                  <a:pt x="9268019" y="1007442"/>
                </a:lnTo>
                <a:lnTo>
                  <a:pt x="9234662" y="1023056"/>
                </a:lnTo>
                <a:cubicBezTo>
                  <a:pt x="9217868" y="1029197"/>
                  <a:pt x="9199852" y="1034202"/>
                  <a:pt x="9181033" y="1037921"/>
                </a:cubicBezTo>
                <a:cubicBezTo>
                  <a:pt x="9174974" y="1030923"/>
                  <a:pt x="9162516" y="1043719"/>
                  <a:pt x="9155969" y="1046804"/>
                </a:cubicBezTo>
                <a:cubicBezTo>
                  <a:pt x="9154734" y="1041866"/>
                  <a:pt x="9138567" y="1041606"/>
                  <a:pt x="9133985" y="1046450"/>
                </a:cubicBezTo>
                <a:cubicBezTo>
                  <a:pt x="9021681" y="1079910"/>
                  <a:pt x="9076377" y="1024799"/>
                  <a:pt x="9012987" y="1061986"/>
                </a:cubicBezTo>
                <a:lnTo>
                  <a:pt x="8968445" y="1052169"/>
                </a:lnTo>
                <a:lnTo>
                  <a:pt x="8958984" y="1057212"/>
                </a:lnTo>
                <a:cubicBezTo>
                  <a:pt x="8920115" y="1062770"/>
                  <a:pt x="8906181" y="1053838"/>
                  <a:pt x="8886001" y="1067468"/>
                </a:cubicBezTo>
                <a:cubicBezTo>
                  <a:pt x="8847384" y="1050046"/>
                  <a:pt x="8863283" y="1068286"/>
                  <a:pt x="8838610" y="1075091"/>
                </a:cubicBezTo>
                <a:cubicBezTo>
                  <a:pt x="8816007" y="1080079"/>
                  <a:pt x="8773923" y="1092257"/>
                  <a:pt x="8750383" y="1097387"/>
                </a:cubicBezTo>
                <a:cubicBezTo>
                  <a:pt x="8735450" y="1116502"/>
                  <a:pt x="8721220" y="1097372"/>
                  <a:pt x="8697365" y="1105869"/>
                </a:cubicBezTo>
                <a:cubicBezTo>
                  <a:pt x="8687037" y="1113735"/>
                  <a:pt x="8678781" y="1115961"/>
                  <a:pt x="8665605" y="1110791"/>
                </a:cubicBezTo>
                <a:cubicBezTo>
                  <a:pt x="8618410" y="1148662"/>
                  <a:pt x="8633049" y="1116609"/>
                  <a:pt x="8584946" y="1135226"/>
                </a:cubicBezTo>
                <a:cubicBezTo>
                  <a:pt x="8544020" y="1153499"/>
                  <a:pt x="8496232" y="1168229"/>
                  <a:pt x="8460755" y="1203427"/>
                </a:cubicBezTo>
                <a:cubicBezTo>
                  <a:pt x="8454928" y="1212828"/>
                  <a:pt x="8436573" y="1218574"/>
                  <a:pt x="8419755" y="1216260"/>
                </a:cubicBezTo>
                <a:cubicBezTo>
                  <a:pt x="8416861" y="1215863"/>
                  <a:pt x="8414124" y="1215234"/>
                  <a:pt x="8411626" y="1214397"/>
                </a:cubicBezTo>
                <a:cubicBezTo>
                  <a:pt x="8391326" y="1238641"/>
                  <a:pt x="8371389" y="1231045"/>
                  <a:pt x="8363469" y="1246658"/>
                </a:cubicBezTo>
                <a:cubicBezTo>
                  <a:pt x="8322316" y="1258746"/>
                  <a:pt x="8283162" y="1250600"/>
                  <a:pt x="8275497" y="1264396"/>
                </a:cubicBezTo>
                <a:cubicBezTo>
                  <a:pt x="8253233" y="1266996"/>
                  <a:pt x="8218383" y="1257577"/>
                  <a:pt x="8206287" y="1273060"/>
                </a:cubicBezTo>
                <a:cubicBezTo>
                  <a:pt x="8200396" y="1262794"/>
                  <a:pt x="8183827" y="1285000"/>
                  <a:pt x="8168705" y="1279956"/>
                </a:cubicBezTo>
                <a:cubicBezTo>
                  <a:pt x="8157611" y="1275235"/>
                  <a:pt x="8149996" y="1280870"/>
                  <a:pt x="8139997" y="1282713"/>
                </a:cubicBezTo>
                <a:cubicBezTo>
                  <a:pt x="8125566" y="1279776"/>
                  <a:pt x="8084128" y="1294221"/>
                  <a:pt x="8074238" y="1301895"/>
                </a:cubicBezTo>
                <a:cubicBezTo>
                  <a:pt x="8052170" y="1326903"/>
                  <a:pt x="7986951" y="1319381"/>
                  <a:pt x="7968292" y="1338779"/>
                </a:cubicBezTo>
                <a:cubicBezTo>
                  <a:pt x="7960694" y="1342282"/>
                  <a:pt x="7952937" y="1344333"/>
                  <a:pt x="7945122" y="1345477"/>
                </a:cubicBezTo>
                <a:lnTo>
                  <a:pt x="7922771" y="1346645"/>
                </a:lnTo>
                <a:lnTo>
                  <a:pt x="7915461" y="1342919"/>
                </a:lnTo>
                <a:lnTo>
                  <a:pt x="7902328" y="1345865"/>
                </a:lnTo>
                <a:lnTo>
                  <a:pt x="7898322" y="1345689"/>
                </a:lnTo>
                <a:lnTo>
                  <a:pt x="7875879" y="1345646"/>
                </a:lnTo>
                <a:cubicBezTo>
                  <a:pt x="7890672" y="1367295"/>
                  <a:pt x="7816428" y="1353520"/>
                  <a:pt x="7840612" y="1369373"/>
                </a:cubicBezTo>
                <a:cubicBezTo>
                  <a:pt x="7803208" y="1375918"/>
                  <a:pt x="7836041" y="1389289"/>
                  <a:pt x="7786819" y="1378970"/>
                </a:cubicBezTo>
                <a:cubicBezTo>
                  <a:pt x="7732613" y="1405648"/>
                  <a:pt x="7587405" y="1382806"/>
                  <a:pt x="7548172" y="1417460"/>
                </a:cubicBezTo>
                <a:cubicBezTo>
                  <a:pt x="7551327" y="1405830"/>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213486" y="1580987"/>
                </a:lnTo>
                <a:lnTo>
                  <a:pt x="7210972" y="1580856"/>
                </a:lnTo>
                <a:lnTo>
                  <a:pt x="7183121" y="1595162"/>
                </a:lnTo>
                <a:lnTo>
                  <a:pt x="7164601" y="1606490"/>
                </a:lnTo>
                <a:lnTo>
                  <a:pt x="7159286" y="1606850"/>
                </a:lnTo>
                <a:cubicBezTo>
                  <a:pt x="7150961" y="1609262"/>
                  <a:pt x="7125743" y="1618162"/>
                  <a:pt x="7114651" y="1620959"/>
                </a:cubicBezTo>
                <a:cubicBezTo>
                  <a:pt x="7109310" y="1606138"/>
                  <a:pt x="7106695" y="1617324"/>
                  <a:pt x="7092727" y="1623628"/>
                </a:cubicBezTo>
                <a:cubicBezTo>
                  <a:pt x="7081313" y="1602012"/>
                  <a:pt x="7049394" y="1627301"/>
                  <a:pt x="7031309" y="1619451"/>
                </a:cubicBezTo>
                <a:cubicBezTo>
                  <a:pt x="7021305" y="1624569"/>
                  <a:pt x="7010515" y="1629587"/>
                  <a:pt x="6999084" y="1634317"/>
                </a:cubicBezTo>
                <a:lnTo>
                  <a:pt x="6992107" y="1636860"/>
                </a:lnTo>
                <a:lnTo>
                  <a:pt x="6991765" y="1636725"/>
                </a:lnTo>
                <a:cubicBezTo>
                  <a:pt x="6989813" y="1636884"/>
                  <a:pt x="6987353" y="1637572"/>
                  <a:pt x="6983996" y="1639040"/>
                </a:cubicBezTo>
                <a:lnTo>
                  <a:pt x="6979383" y="1641496"/>
                </a:lnTo>
                <a:lnTo>
                  <a:pt x="6900177" y="1636016"/>
                </a:ln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19334" y="1664040"/>
                  <a:pt x="6608179" y="1654034"/>
                  <a:pt x="6587857" y="1665769"/>
                </a:cubicBezTo>
                <a:lnTo>
                  <a:pt x="6554894" y="1664428"/>
                </a:lnTo>
                <a:lnTo>
                  <a:pt x="6551579" y="1662213"/>
                </a:lnTo>
                <a:lnTo>
                  <a:pt x="6545693" y="1661776"/>
                </a:lnTo>
                <a:lnTo>
                  <a:pt x="6530561" y="1664619"/>
                </a:lnTo>
                <a:lnTo>
                  <a:pt x="6525028" y="1666354"/>
                </a:lnTo>
                <a:cubicBezTo>
                  <a:pt x="6521154" y="1667301"/>
                  <a:pt x="6518510" y="1667613"/>
                  <a:pt x="6516595" y="1667475"/>
                </a:cubicBezTo>
                <a:lnTo>
                  <a:pt x="6516340" y="1667291"/>
                </a:lnTo>
                <a:lnTo>
                  <a:pt x="6508541" y="1668757"/>
                </a:lnTo>
                <a:cubicBezTo>
                  <a:pt x="6495493" y="1671715"/>
                  <a:pt x="6482908" y="1675051"/>
                  <a:pt x="6471012" y="1678604"/>
                </a:cubicBezTo>
                <a:cubicBezTo>
                  <a:pt x="6457809" y="1668164"/>
                  <a:pt x="6415506" y="1688334"/>
                  <a:pt x="6415265" y="1665317"/>
                </a:cubicBezTo>
                <a:cubicBezTo>
                  <a:pt x="6399063" y="1669446"/>
                  <a:pt x="6391173" y="1680085"/>
                  <a:pt x="6393343" y="1664672"/>
                </a:cubicBezTo>
                <a:lnTo>
                  <a:pt x="6380457" y="1662376"/>
                </a:lnTo>
                <a:lnTo>
                  <a:pt x="6280959" y="1689329"/>
                </a:lnTo>
                <a:lnTo>
                  <a:pt x="6266765" y="1695560"/>
                </a:lnTo>
                <a:cubicBezTo>
                  <a:pt x="6262331" y="1698152"/>
                  <a:pt x="6258580" y="1701192"/>
                  <a:pt x="6255823" y="1704850"/>
                </a:cubicBezTo>
                <a:cubicBezTo>
                  <a:pt x="6200184" y="1694834"/>
                  <a:pt x="6155082" y="1716996"/>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99949" y="1814490"/>
                </a:lnTo>
                <a:lnTo>
                  <a:pt x="5453307" y="1815450"/>
                </a:lnTo>
                <a:cubicBezTo>
                  <a:pt x="5433075" y="1827706"/>
                  <a:pt x="5395563" y="1821122"/>
                  <a:pt x="5364192" y="1826074"/>
                </a:cubicBezTo>
                <a:lnTo>
                  <a:pt x="5350380" y="1830891"/>
                </a:lnTo>
                <a:lnTo>
                  <a:pt x="5259633" y="1837160"/>
                </a:lnTo>
                <a:lnTo>
                  <a:pt x="5197513" y="1844718"/>
                </a:lnTo>
                <a:lnTo>
                  <a:pt x="5184170" y="1849402"/>
                </a:lnTo>
                <a:lnTo>
                  <a:pt x="5168852" y="1844846"/>
                </a:lnTo>
                <a:cubicBezTo>
                  <a:pt x="5166986" y="1843561"/>
                  <a:pt x="5165478" y="1842127"/>
                  <a:pt x="5164370" y="1840597"/>
                </a:cubicBezTo>
                <a:lnTo>
                  <a:pt x="5114927" y="1847827"/>
                </a:ln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63743" y="1799478"/>
                  <a:pt x="4655044" y="1795479"/>
                  <a:pt x="4647449" y="1793181"/>
                </a:cubicBezTo>
                <a:lnTo>
                  <a:pt x="4645504" y="1787606"/>
                </a:lnTo>
                <a:lnTo>
                  <a:pt x="4632229" y="1785815"/>
                </a:lnTo>
                <a:lnTo>
                  <a:pt x="4629273" y="1784355"/>
                </a:lnTo>
                <a:cubicBezTo>
                  <a:pt x="4623639" y="1781544"/>
                  <a:pt x="4617950" y="1778917"/>
                  <a:pt x="4611738" y="1776964"/>
                </a:cubicBezTo>
                <a:cubicBezTo>
                  <a:pt x="4601379" y="1800272"/>
                  <a:pt x="4557197" y="1764196"/>
                  <a:pt x="4560070" y="1785640"/>
                </a:cubicBezTo>
                <a:lnTo>
                  <a:pt x="4536503" y="1785334"/>
                </a:lnTo>
                <a:lnTo>
                  <a:pt x="4513724" y="1791996"/>
                </a:lnTo>
                <a:lnTo>
                  <a:pt x="4501513" y="1799835"/>
                </a:lnTo>
                <a:lnTo>
                  <a:pt x="4459076" y="1813003"/>
                </a:lnTo>
                <a:lnTo>
                  <a:pt x="4459810" y="1797886"/>
                </a:lnTo>
                <a:lnTo>
                  <a:pt x="4379064" y="1817177"/>
                </a:lnTo>
                <a:lnTo>
                  <a:pt x="4319209" y="1834833"/>
                </a:lnTo>
                <a:lnTo>
                  <a:pt x="4306907" y="1841641"/>
                </a:lnTo>
                <a:lnTo>
                  <a:pt x="4290981" y="1839677"/>
                </a:lnTo>
                <a:cubicBezTo>
                  <a:pt x="4288909" y="1838717"/>
                  <a:pt x="4287163" y="1837555"/>
                  <a:pt x="4285792" y="1836231"/>
                </a:cubicBezTo>
                <a:lnTo>
                  <a:pt x="4238372" y="1851480"/>
                </a:ln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84875" y="1878116"/>
                  <a:pt x="3775574" y="1875612"/>
                  <a:pt x="3767672" y="1874600"/>
                </a:cubicBezTo>
                <a:lnTo>
                  <a:pt x="3764741" y="1869433"/>
                </a:lnTo>
                <a:lnTo>
                  <a:pt x="3751332" y="1869854"/>
                </a:lnTo>
                <a:lnTo>
                  <a:pt x="3748155" y="1868903"/>
                </a:lnTo>
                <a:cubicBezTo>
                  <a:pt x="3742091" y="1867062"/>
                  <a:pt x="3736007" y="1865414"/>
                  <a:pt x="3729530" y="1864513"/>
                </a:cubicBezTo>
                <a:cubicBezTo>
                  <a:pt x="3723549" y="1889158"/>
                  <a:pt x="3673453" y="1860919"/>
                  <a:pt x="3680177" y="1881552"/>
                </a:cubicBezTo>
                <a:cubicBezTo>
                  <a:pt x="3643549" y="1880892"/>
                  <a:pt x="3599470" y="1913398"/>
                  <a:pt x="3567259" y="1893482"/>
                </a:cubicBezTo>
                <a:cubicBezTo>
                  <a:pt x="3512865" y="1897927"/>
                  <a:pt x="3463644" y="1898121"/>
                  <a:pt x="3405770" y="1904591"/>
                </a:cubicBezTo>
                <a:cubicBezTo>
                  <a:pt x="3361027" y="1917619"/>
                  <a:pt x="3312439" y="1902759"/>
                  <a:pt x="3280097" y="1919610"/>
                </a:cubicBezTo>
                <a:cubicBezTo>
                  <a:pt x="3228353" y="1917339"/>
                  <a:pt x="3163854" y="1927961"/>
                  <a:pt x="3123424" y="1952930"/>
                </a:cubicBezTo>
                <a:cubicBezTo>
                  <a:pt x="3067921" y="1955455"/>
                  <a:pt x="3058626" y="1970554"/>
                  <a:pt x="3009910" y="1957866"/>
                </a:cubicBezTo>
                <a:cubicBezTo>
                  <a:pt x="3005875" y="1961558"/>
                  <a:pt x="3001138" y="1964570"/>
                  <a:pt x="2995934" y="1967085"/>
                </a:cubicBezTo>
                <a:lnTo>
                  <a:pt x="2980071" y="1972988"/>
                </a:lnTo>
                <a:lnTo>
                  <a:pt x="2978094" y="1972369"/>
                </a:lnTo>
                <a:lnTo>
                  <a:pt x="2942858" y="1981367"/>
                </a:lnTo>
                <a:lnTo>
                  <a:pt x="2875436" y="1996977"/>
                </a:lnTo>
                <a:lnTo>
                  <a:pt x="2874892" y="1996085"/>
                </a:lnTo>
                <a:cubicBezTo>
                  <a:pt x="2872808" y="1994277"/>
                  <a:pt x="2869648" y="1993306"/>
                  <a:pt x="2864145" y="1994061"/>
                </a:cubicBezTo>
                <a:cubicBezTo>
                  <a:pt x="2872218" y="1978115"/>
                  <a:pt x="2860603" y="1988862"/>
                  <a:pt x="2843662" y="1992498"/>
                </a:cubicBezTo>
                <a:cubicBezTo>
                  <a:pt x="2852423" y="1968542"/>
                  <a:pt x="2804535" y="1987804"/>
                  <a:pt x="2796128" y="1976403"/>
                </a:cubicBezTo>
                <a:cubicBezTo>
                  <a:pt x="2783487" y="1979614"/>
                  <a:pt x="2770278" y="1982573"/>
                  <a:pt x="2756784" y="1985116"/>
                </a:cubicBezTo>
                <a:lnTo>
                  <a:pt x="2748833" y="1986323"/>
                </a:lnTo>
                <a:cubicBezTo>
                  <a:pt x="2748775" y="1986256"/>
                  <a:pt x="2748719" y="1986188"/>
                  <a:pt x="2748661" y="1986122"/>
                </a:cubicBezTo>
                <a:cubicBezTo>
                  <a:pt x="2746906" y="1985902"/>
                  <a:pt x="2744280" y="1986117"/>
                  <a:pt x="2740251" y="1986946"/>
                </a:cubicBezTo>
                <a:lnTo>
                  <a:pt x="2718916" y="1990867"/>
                </a:lnTo>
                <a:lnTo>
                  <a:pt x="2713522" y="1990173"/>
                </a:lnTo>
                <a:lnTo>
                  <a:pt x="2680597" y="1984996"/>
                </a:lnTo>
                <a:cubicBezTo>
                  <a:pt x="2658416" y="1985461"/>
                  <a:pt x="2612251" y="1988312"/>
                  <a:pt x="2578178" y="1990531"/>
                </a:cubicBezTo>
                <a:cubicBezTo>
                  <a:pt x="2545413" y="1998704"/>
                  <a:pt x="2513846" y="1994934"/>
                  <a:pt x="2476147" y="1998305"/>
                </a:cubicBezTo>
                <a:cubicBezTo>
                  <a:pt x="2437134" y="2013637"/>
                  <a:pt x="2413847" y="1999542"/>
                  <a:pt x="2373568" y="2003219"/>
                </a:cubicBezTo>
                <a:cubicBezTo>
                  <a:pt x="2341422" y="2024631"/>
                  <a:pt x="2342856" y="1992997"/>
                  <a:pt x="2321399" y="1989467"/>
                </a:cubicBezTo>
                <a:lnTo>
                  <a:pt x="2315525" y="1989708"/>
                </a:lnTo>
                <a:lnTo>
                  <a:pt x="2300792" y="1994290"/>
                </a:lnTo>
                <a:lnTo>
                  <a:pt x="2295469" y="1996659"/>
                </a:lnTo>
                <a:cubicBezTo>
                  <a:pt x="2291722" y="1998049"/>
                  <a:pt x="2289127" y="1998665"/>
                  <a:pt x="2287219" y="1998750"/>
                </a:cubicBezTo>
                <a:lnTo>
                  <a:pt x="2286948" y="1998596"/>
                </a:lnTo>
                <a:lnTo>
                  <a:pt x="2243069" y="2015111"/>
                </a:lnTo>
                <a:cubicBezTo>
                  <a:pt x="2229030" y="2006206"/>
                  <a:pt x="2188966" y="2031217"/>
                  <a:pt x="2186609" y="2008263"/>
                </a:cubicBezTo>
                <a:cubicBezTo>
                  <a:pt x="2170936" y="2014251"/>
                  <a:pt x="2164097" y="2025782"/>
                  <a:pt x="2164831" y="2010143"/>
                </a:cubicBezTo>
                <a:cubicBezTo>
                  <a:pt x="2159536" y="2011705"/>
                  <a:pt x="2155830" y="2011340"/>
                  <a:pt x="2152836" y="2010048"/>
                </a:cubicBezTo>
                <a:lnTo>
                  <a:pt x="2117102" y="2023004"/>
                </a:lnTo>
                <a:lnTo>
                  <a:pt x="2111935" y="2023163"/>
                </a:lnTo>
                <a:lnTo>
                  <a:pt x="2089991" y="2034193"/>
                </a:lnTo>
                <a:lnTo>
                  <a:pt x="2058061" y="2047942"/>
                </a:lnTo>
                <a:lnTo>
                  <a:pt x="2055737" y="2047704"/>
                </a:lnTo>
                <a:lnTo>
                  <a:pt x="2042244" y="2055560"/>
                </a:lnTo>
                <a:cubicBezTo>
                  <a:pt x="2038090" y="2058656"/>
                  <a:pt x="1978623" y="2070285"/>
                  <a:pt x="1976224" y="2074257"/>
                </a:cubicBezTo>
                <a:cubicBezTo>
                  <a:pt x="1920172" y="2070662"/>
                  <a:pt x="1933546" y="2089824"/>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402655" y="2224964"/>
                  <a:pt x="1409212" y="2231152"/>
                  <a:pt x="1398481" y="2237074"/>
                </a:cubicBezTo>
                <a:cubicBezTo>
                  <a:pt x="1398456" y="2237082"/>
                  <a:pt x="1398432" y="2237089"/>
                  <a:pt x="1398407" y="2237095"/>
                </a:cubicBezTo>
                <a:lnTo>
                  <a:pt x="1370962" y="2237474"/>
                </a:lnTo>
                <a:lnTo>
                  <a:pt x="1356367" y="2235089"/>
                </a:lnTo>
                <a:cubicBezTo>
                  <a:pt x="1346056" y="2233320"/>
                  <a:pt x="1335986" y="2231930"/>
                  <a:pt x="1324828" y="2231968"/>
                </a:cubicBezTo>
                <a:lnTo>
                  <a:pt x="1297744" y="2235849"/>
                </a:lnTo>
                <a:lnTo>
                  <a:pt x="1286236" y="2233135"/>
                </a:lnTo>
                <a:lnTo>
                  <a:pt x="1283504" y="2233797"/>
                </a:lnTo>
                <a:lnTo>
                  <a:pt x="1279765" y="2229639"/>
                </a:lnTo>
                <a:cubicBezTo>
                  <a:pt x="1260110" y="2221111"/>
                  <a:pt x="1209850" y="2211602"/>
                  <a:pt x="1195347" y="2212354"/>
                </a:cubicBezTo>
                <a:cubicBezTo>
                  <a:pt x="1171903" y="2216875"/>
                  <a:pt x="1033292" y="2222456"/>
                  <a:pt x="970251" y="2221029"/>
                </a:cubicBezTo>
                <a:cubicBezTo>
                  <a:pt x="913858" y="2213074"/>
                  <a:pt x="864984" y="2224767"/>
                  <a:pt x="812914" y="2202752"/>
                </a:cubicBezTo>
                <a:cubicBezTo>
                  <a:pt x="809419" y="2205714"/>
                  <a:pt x="805091" y="2207855"/>
                  <a:pt x="800195" y="2209407"/>
                </a:cubicBezTo>
                <a:lnTo>
                  <a:pt x="784978" y="2212360"/>
                </a:lnTo>
                <a:lnTo>
                  <a:pt x="681987" y="2216757"/>
                </a:lnTo>
                <a:lnTo>
                  <a:pt x="669923" y="2211682"/>
                </a:lnTo>
                <a:cubicBezTo>
                  <a:pt x="675432" y="2197125"/>
                  <a:pt x="665394" y="2205767"/>
                  <a:pt x="648680" y="2206229"/>
                </a:cubicBezTo>
                <a:cubicBezTo>
                  <a:pt x="653511" y="2183723"/>
                  <a:pt x="607806" y="2194090"/>
                  <a:pt x="597225" y="2180999"/>
                </a:cubicBezTo>
                <a:cubicBezTo>
                  <a:pt x="584838" y="2181847"/>
                  <a:pt x="571827" y="2182333"/>
                  <a:pt x="558449" y="2182346"/>
                </a:cubicBezTo>
                <a:lnTo>
                  <a:pt x="550517" y="2182060"/>
                </a:lnTo>
                <a:lnTo>
                  <a:pt x="550309" y="2181825"/>
                </a:lnTo>
                <a:cubicBezTo>
                  <a:pt x="548471" y="2181269"/>
                  <a:pt x="545824" y="2180990"/>
                  <a:pt x="541836" y="2181063"/>
                </a:cubicBezTo>
                <a:lnTo>
                  <a:pt x="536057" y="2181537"/>
                </a:lnTo>
                <a:lnTo>
                  <a:pt x="520671" y="2180980"/>
                </a:lnTo>
                <a:lnTo>
                  <a:pt x="515024" y="2179258"/>
                </a:lnTo>
                <a:lnTo>
                  <a:pt x="512278" y="2176369"/>
                </a:lnTo>
                <a:lnTo>
                  <a:pt x="480419" y="2167807"/>
                </a:lnTo>
                <a:cubicBezTo>
                  <a:pt x="458012" y="2174781"/>
                  <a:pt x="449332" y="2162566"/>
                  <a:pt x="413835" y="2156783"/>
                </a:cubicBezTo>
                <a:cubicBezTo>
                  <a:pt x="401959" y="2163765"/>
                  <a:pt x="389622" y="2160522"/>
                  <a:pt x="376513" y="2154014"/>
                </a:cubicBezTo>
                <a:cubicBezTo>
                  <a:pt x="344376" y="2156059"/>
                  <a:pt x="311403" y="2146283"/>
                  <a:pt x="273386" y="2142551"/>
                </a:cubicBezTo>
                <a:cubicBezTo>
                  <a:pt x="236093" y="2150634"/>
                  <a:pt x="209811" y="2132011"/>
                  <a:pt x="169207" y="2128100"/>
                </a:cubicBezTo>
                <a:lnTo>
                  <a:pt x="93149" y="2105324"/>
                </a:lnTo>
                <a:lnTo>
                  <a:pt x="88109" y="2106704"/>
                </a:lnTo>
                <a:cubicBezTo>
                  <a:pt x="84511" y="2107398"/>
                  <a:pt x="81960" y="2107528"/>
                  <a:pt x="80022" y="2107254"/>
                </a:cubicBezTo>
                <a:lnTo>
                  <a:pt x="79717" y="2107046"/>
                </a:lnTo>
                <a:lnTo>
                  <a:pt x="72352" y="2107991"/>
                </a:lnTo>
                <a:cubicBezTo>
                  <a:pt x="60160" y="2110089"/>
                  <a:pt x="48530" y="2112610"/>
                  <a:pt x="37645" y="2115401"/>
                </a:cubicBezTo>
                <a:cubicBezTo>
                  <a:pt x="29688" y="2109582"/>
                  <a:pt x="16534" y="2111084"/>
                  <a:pt x="4572" y="2111091"/>
                </a:cubicBezTo>
                <a:lnTo>
                  <a:pt x="0" y="2110468"/>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F1D42A-BA7A-AF82-0772-B795CA499F62}"/>
              </a:ext>
            </a:extLst>
          </p:cNvPr>
          <p:cNvSpPr>
            <a:spLocks noGrp="1"/>
          </p:cNvSpPr>
          <p:nvPr>
            <p:ph type="title"/>
          </p:nvPr>
        </p:nvSpPr>
        <p:spPr>
          <a:xfrm>
            <a:off x="1050879" y="609601"/>
            <a:ext cx="9810604" cy="1216024"/>
          </a:xfrm>
        </p:spPr>
        <p:txBody>
          <a:bodyPr>
            <a:normAutofit/>
          </a:bodyPr>
          <a:lstStyle/>
          <a:p>
            <a:r>
              <a:rPr lang="en-US"/>
              <a:t>Background information</a:t>
            </a:r>
          </a:p>
        </p:txBody>
      </p:sp>
      <p:sp>
        <p:nvSpPr>
          <p:cNvPr id="13" name="Freeform: Shape 12">
            <a:extLst>
              <a:ext uri="{FF2B5EF4-FFF2-40B4-BE49-F238E27FC236}">
                <a16:creationId xmlns:a16="http://schemas.microsoft.com/office/drawing/2014/main" id="{3501A971-CEBD-4E4B-8529-3BB4F4100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0460" y="6189260"/>
            <a:ext cx="7831541" cy="668740"/>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01AE5857-D571-661B-8FCF-246A9B181158}"/>
              </a:ext>
            </a:extLst>
          </p:cNvPr>
          <p:cNvGraphicFramePr>
            <a:graphicFrameLocks noGrp="1"/>
          </p:cNvGraphicFramePr>
          <p:nvPr>
            <p:ph idx="1"/>
            <p:extLst>
              <p:ext uri="{D42A27DB-BD31-4B8C-83A1-F6EECF244321}">
                <p14:modId xmlns:p14="http://schemas.microsoft.com/office/powerpoint/2010/main" val="237751300"/>
              </p:ext>
            </p:extLst>
          </p:nvPr>
        </p:nvGraphicFramePr>
        <p:xfrm>
          <a:off x="1050925" y="1825625"/>
          <a:ext cx="9810750" cy="4429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6241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D90C9-D84A-79C9-6504-A0E248139118}"/>
              </a:ext>
            </a:extLst>
          </p:cNvPr>
          <p:cNvSpPr>
            <a:spLocks noGrp="1"/>
          </p:cNvSpPr>
          <p:nvPr>
            <p:ph type="title"/>
          </p:nvPr>
        </p:nvSpPr>
        <p:spPr>
          <a:xfrm>
            <a:off x="122927" y="1087371"/>
            <a:ext cx="5067300" cy="2547257"/>
          </a:xfrm>
          <a:noFill/>
        </p:spPr>
        <p:txBody>
          <a:bodyPr vert="horz" lIns="91440" tIns="45720" rIns="91440" bIns="45720" rtlCol="0" anchor="ctr">
            <a:normAutofit/>
          </a:bodyPr>
          <a:lstStyle/>
          <a:p>
            <a:pPr algn="ctr"/>
            <a:r>
              <a:rPr lang="en-US" sz="2500" kern="1200">
                <a:solidFill>
                  <a:schemeClr val="tx1"/>
                </a:solidFill>
                <a:latin typeface="+mj-lt"/>
                <a:ea typeface="+mj-ea"/>
                <a:cs typeface="+mj-cs"/>
              </a:rPr>
              <a:t>NFC Board Electromagnetics Overview</a:t>
            </a:r>
          </a:p>
        </p:txBody>
      </p:sp>
      <p:pic>
        <p:nvPicPr>
          <p:cNvPr id="1026" name="Picture 2" descr="NFC, RFID Antenna Design － RF Innovation Co., Ltd.">
            <a:extLst>
              <a:ext uri="{FF2B5EF4-FFF2-40B4-BE49-F238E27FC236}">
                <a16:creationId xmlns:a16="http://schemas.microsoft.com/office/drawing/2014/main" id="{1F637B0E-E4F0-DC9F-8B15-5E9614FDD9B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5012573" y="643466"/>
            <a:ext cx="6310186" cy="5568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5405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57505-95D2-DC1A-89DD-747D8979CFA7}"/>
              </a:ext>
            </a:extLst>
          </p:cNvPr>
          <p:cNvSpPr>
            <a:spLocks noGrp="1"/>
          </p:cNvSpPr>
          <p:nvPr>
            <p:ph type="title"/>
          </p:nvPr>
        </p:nvSpPr>
        <p:spPr>
          <a:xfrm>
            <a:off x="310333" y="108284"/>
            <a:ext cx="3886200" cy="2743200"/>
          </a:xfrm>
        </p:spPr>
        <p:txBody>
          <a:bodyPr/>
          <a:lstStyle/>
          <a:p>
            <a:r>
              <a:rPr lang="en-US"/>
              <a:t>Antenna Calculations</a:t>
            </a:r>
          </a:p>
        </p:txBody>
      </p:sp>
      <p:pic>
        <p:nvPicPr>
          <p:cNvPr id="4" name="Content Placeholder 3">
            <a:extLst>
              <a:ext uri="{FF2B5EF4-FFF2-40B4-BE49-F238E27FC236}">
                <a16:creationId xmlns:a16="http://schemas.microsoft.com/office/drawing/2014/main" id="{EA336949-5AF7-23C1-4AC7-2F662EE97940}"/>
              </a:ext>
            </a:extLst>
          </p:cNvPr>
          <p:cNvPicPr>
            <a:picLocks noGrp="1" noChangeAspect="1"/>
          </p:cNvPicPr>
          <p:nvPr>
            <p:ph idx="1"/>
          </p:nvPr>
        </p:nvPicPr>
        <p:blipFill>
          <a:blip r:embed="rId3"/>
          <a:stretch>
            <a:fillRect/>
          </a:stretch>
        </p:blipFill>
        <p:spPr>
          <a:xfrm>
            <a:off x="230709" y="3429001"/>
            <a:ext cx="8519409" cy="3429000"/>
          </a:xfrm>
          <a:prstGeom prst="rect">
            <a:avLst/>
          </a:prstGeom>
        </p:spPr>
      </p:pic>
      <p:pic>
        <p:nvPicPr>
          <p:cNvPr id="6" name="Picture 5">
            <a:extLst>
              <a:ext uri="{FF2B5EF4-FFF2-40B4-BE49-F238E27FC236}">
                <a16:creationId xmlns:a16="http://schemas.microsoft.com/office/drawing/2014/main" id="{AD0B6BC0-BC95-DA9A-8FE8-B62FCD30C517}"/>
              </a:ext>
            </a:extLst>
          </p:cNvPr>
          <p:cNvPicPr>
            <a:picLocks noChangeAspect="1"/>
          </p:cNvPicPr>
          <p:nvPr/>
        </p:nvPicPr>
        <p:blipFill>
          <a:blip r:embed="rId4"/>
          <a:stretch>
            <a:fillRect/>
          </a:stretch>
        </p:blipFill>
        <p:spPr>
          <a:xfrm>
            <a:off x="8867274" y="3235"/>
            <a:ext cx="3338487" cy="6854765"/>
          </a:xfrm>
          <a:prstGeom prst="rect">
            <a:avLst/>
          </a:prstGeom>
        </p:spPr>
      </p:pic>
      <p:pic>
        <p:nvPicPr>
          <p:cNvPr id="10" name="Picture 9">
            <a:extLst>
              <a:ext uri="{FF2B5EF4-FFF2-40B4-BE49-F238E27FC236}">
                <a16:creationId xmlns:a16="http://schemas.microsoft.com/office/drawing/2014/main" id="{5081A0EE-F6AB-34A6-EAE2-69374B50FB6A}"/>
              </a:ext>
            </a:extLst>
          </p:cNvPr>
          <p:cNvPicPr>
            <a:picLocks noChangeAspect="1"/>
          </p:cNvPicPr>
          <p:nvPr/>
        </p:nvPicPr>
        <p:blipFill>
          <a:blip r:embed="rId5"/>
          <a:stretch>
            <a:fillRect/>
          </a:stretch>
        </p:blipFill>
        <p:spPr>
          <a:xfrm>
            <a:off x="4196533" y="399626"/>
            <a:ext cx="4553585" cy="3029373"/>
          </a:xfrm>
          <a:prstGeom prst="rect">
            <a:avLst/>
          </a:prstGeom>
        </p:spPr>
      </p:pic>
    </p:spTree>
    <p:extLst>
      <p:ext uri="{BB962C8B-B14F-4D97-AF65-F5344CB8AC3E}">
        <p14:creationId xmlns:p14="http://schemas.microsoft.com/office/powerpoint/2010/main" val="9207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D00BE-CB27-2036-68DC-28C3EDDB7D8E}"/>
              </a:ext>
            </a:extLst>
          </p:cNvPr>
          <p:cNvSpPr>
            <a:spLocks noGrp="1"/>
          </p:cNvSpPr>
          <p:nvPr>
            <p:ph type="title"/>
          </p:nvPr>
        </p:nvSpPr>
        <p:spPr/>
        <p:txBody>
          <a:bodyPr/>
          <a:lstStyle/>
          <a:p>
            <a:r>
              <a:rPr lang="en-US"/>
              <a:t>Antenna Shape &amp; Size</a:t>
            </a:r>
          </a:p>
        </p:txBody>
      </p:sp>
      <p:sp>
        <p:nvSpPr>
          <p:cNvPr id="3" name="Content Placeholder 2">
            <a:extLst>
              <a:ext uri="{FF2B5EF4-FFF2-40B4-BE49-F238E27FC236}">
                <a16:creationId xmlns:a16="http://schemas.microsoft.com/office/drawing/2014/main" id="{640254F8-A5A3-73FF-2359-C7FDC3660CC2}"/>
              </a:ext>
            </a:extLst>
          </p:cNvPr>
          <p:cNvSpPr>
            <a:spLocks noGrp="1"/>
          </p:cNvSpPr>
          <p:nvPr>
            <p:ph idx="1"/>
          </p:nvPr>
        </p:nvSpPr>
        <p:spPr/>
        <p:txBody>
          <a:bodyPr/>
          <a:lstStyle/>
          <a:p>
            <a:r>
              <a:rPr lang="en-US"/>
              <a:t>The antenna shape determines stability</a:t>
            </a:r>
          </a:p>
          <a:p>
            <a:pPr marL="560070" lvl="1" indent="-285750">
              <a:buFont typeface="Arial" panose="020B0604020202020204" pitchFamily="34" charset="0"/>
              <a:buChar char="•"/>
            </a:pPr>
            <a:r>
              <a:rPr lang="en-US"/>
              <a:t>Square is more stable</a:t>
            </a:r>
          </a:p>
          <a:p>
            <a:pPr marL="560070" lvl="1" indent="-285750">
              <a:buFont typeface="Arial" panose="020B0604020202020204" pitchFamily="34" charset="0"/>
              <a:buChar char="•"/>
            </a:pPr>
            <a:r>
              <a:rPr lang="en-US"/>
              <a:t>Circle has less data loss</a:t>
            </a:r>
          </a:p>
          <a:p>
            <a:r>
              <a:rPr lang="en-US"/>
              <a:t>The antenna size determines the effective communication range</a:t>
            </a:r>
          </a:p>
          <a:p>
            <a:r>
              <a:rPr lang="en-US"/>
              <a:t>The antenna spacing between traces determines quality of data received</a:t>
            </a:r>
          </a:p>
          <a:p>
            <a:r>
              <a:rPr lang="en-US"/>
              <a:t>Coupling coefficient of Antennas</a:t>
            </a:r>
          </a:p>
          <a:p>
            <a:r>
              <a:rPr lang="en-US"/>
              <a:t>Numbers of turns</a:t>
            </a:r>
          </a:p>
          <a:p>
            <a:r>
              <a:rPr lang="en-US"/>
              <a:t>Optimal Matching circuit </a:t>
            </a:r>
          </a:p>
        </p:txBody>
      </p:sp>
      <p:pic>
        <p:nvPicPr>
          <p:cNvPr id="4" name="Picture 3" descr="A screenshot of a diagram&#10;&#10;Description automatically generated">
            <a:extLst>
              <a:ext uri="{FF2B5EF4-FFF2-40B4-BE49-F238E27FC236}">
                <a16:creationId xmlns:a16="http://schemas.microsoft.com/office/drawing/2014/main" id="{7C8176E6-53EB-BA13-6345-AAC74D86F0B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325853" y="0"/>
            <a:ext cx="3922294" cy="2976676"/>
          </a:xfrm>
          <a:prstGeom prst="rect">
            <a:avLst/>
          </a:prstGeom>
          <a:noFill/>
          <a:ln>
            <a:noFill/>
          </a:ln>
        </p:spPr>
      </p:pic>
      <p:pic>
        <p:nvPicPr>
          <p:cNvPr id="6" name="Picture 5">
            <a:extLst>
              <a:ext uri="{FF2B5EF4-FFF2-40B4-BE49-F238E27FC236}">
                <a16:creationId xmlns:a16="http://schemas.microsoft.com/office/drawing/2014/main" id="{977A295F-AE32-A5D7-2F94-095F097FB28E}"/>
              </a:ext>
            </a:extLst>
          </p:cNvPr>
          <p:cNvPicPr>
            <a:picLocks noChangeAspect="1"/>
          </p:cNvPicPr>
          <p:nvPr/>
        </p:nvPicPr>
        <p:blipFill>
          <a:blip r:embed="rId4"/>
          <a:stretch>
            <a:fillRect/>
          </a:stretch>
        </p:blipFill>
        <p:spPr>
          <a:xfrm>
            <a:off x="9689744" y="3034151"/>
            <a:ext cx="2343477" cy="714475"/>
          </a:xfrm>
          <a:prstGeom prst="rect">
            <a:avLst/>
          </a:prstGeom>
        </p:spPr>
      </p:pic>
      <p:pic>
        <p:nvPicPr>
          <p:cNvPr id="7" name="Picture 6">
            <a:extLst>
              <a:ext uri="{FF2B5EF4-FFF2-40B4-BE49-F238E27FC236}">
                <a16:creationId xmlns:a16="http://schemas.microsoft.com/office/drawing/2014/main" id="{5BAD0CFD-DE4C-8835-A63A-56A84CC587F6}"/>
              </a:ext>
            </a:extLst>
          </p:cNvPr>
          <p:cNvPicPr>
            <a:picLocks noChangeAspect="1"/>
          </p:cNvPicPr>
          <p:nvPr/>
        </p:nvPicPr>
        <p:blipFill>
          <a:blip r:embed="rId5"/>
          <a:stretch>
            <a:fillRect/>
          </a:stretch>
        </p:blipFill>
        <p:spPr>
          <a:xfrm>
            <a:off x="7535917" y="3806101"/>
            <a:ext cx="4712230" cy="3076286"/>
          </a:xfrm>
          <a:prstGeom prst="rect">
            <a:avLst/>
          </a:prstGeom>
        </p:spPr>
      </p:pic>
    </p:spTree>
    <p:extLst>
      <p:ext uri="{BB962C8B-B14F-4D97-AF65-F5344CB8AC3E}">
        <p14:creationId xmlns:p14="http://schemas.microsoft.com/office/powerpoint/2010/main" val="652424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B0A28-206B-17BD-3857-6C36CB602DD6}"/>
              </a:ext>
            </a:extLst>
          </p:cNvPr>
          <p:cNvSpPr>
            <a:spLocks noGrp="1"/>
          </p:cNvSpPr>
          <p:nvPr>
            <p:ph type="title"/>
          </p:nvPr>
        </p:nvSpPr>
        <p:spPr/>
        <p:txBody>
          <a:bodyPr/>
          <a:lstStyle/>
          <a:p>
            <a:r>
              <a:rPr lang="en-US"/>
              <a:t>Smith Charts</a:t>
            </a:r>
          </a:p>
        </p:txBody>
      </p:sp>
      <p:sp>
        <p:nvSpPr>
          <p:cNvPr id="3" name="Content Placeholder 2">
            <a:extLst>
              <a:ext uri="{FF2B5EF4-FFF2-40B4-BE49-F238E27FC236}">
                <a16:creationId xmlns:a16="http://schemas.microsoft.com/office/drawing/2014/main" id="{12B868DC-44AB-4C30-630C-F788BF4B134C}"/>
              </a:ext>
            </a:extLst>
          </p:cNvPr>
          <p:cNvSpPr>
            <a:spLocks noGrp="1"/>
          </p:cNvSpPr>
          <p:nvPr>
            <p:ph idx="1"/>
          </p:nvPr>
        </p:nvSpPr>
        <p:spPr/>
        <p:txBody>
          <a:bodyPr/>
          <a:lstStyle/>
          <a:p>
            <a:endParaRPr lang="en-US"/>
          </a:p>
        </p:txBody>
      </p:sp>
      <p:pic>
        <p:nvPicPr>
          <p:cNvPr id="1026" name="Picture 1">
            <a:extLst>
              <a:ext uri="{FF2B5EF4-FFF2-40B4-BE49-F238E27FC236}">
                <a16:creationId xmlns:a16="http://schemas.microsoft.com/office/drawing/2014/main" id="{5FD6F941-536F-1E66-9A66-F4D209E2B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0879" y="1825623"/>
            <a:ext cx="5120573" cy="4428753"/>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3" descr="A diagram of a circuit&#10;&#10;Description automatically generated">
            <a:extLst>
              <a:ext uri="{FF2B5EF4-FFF2-40B4-BE49-F238E27FC236}">
                <a16:creationId xmlns:a16="http://schemas.microsoft.com/office/drawing/2014/main" id="{23AC4585-3C28-BF73-1FE4-49CA31D88CCA}"/>
              </a:ext>
            </a:extLst>
          </p:cNvPr>
          <p:cNvPicPr>
            <a:picLocks noChangeAspect="1"/>
          </p:cNvPicPr>
          <p:nvPr/>
        </p:nvPicPr>
        <p:blipFill>
          <a:blip r:embed="rId4"/>
          <a:stretch>
            <a:fillRect/>
          </a:stretch>
        </p:blipFill>
        <p:spPr>
          <a:xfrm>
            <a:off x="6315822" y="2449287"/>
            <a:ext cx="4927125" cy="2797629"/>
          </a:xfrm>
          <a:prstGeom prst="rect">
            <a:avLst/>
          </a:prstGeom>
        </p:spPr>
      </p:pic>
    </p:spTree>
    <p:extLst>
      <p:ext uri="{BB962C8B-B14F-4D97-AF65-F5344CB8AC3E}">
        <p14:creationId xmlns:p14="http://schemas.microsoft.com/office/powerpoint/2010/main" val="2721920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1F5C06A-FC74-AFC2-C5D3-57537F0A1D61}"/>
              </a:ext>
            </a:extLst>
          </p:cNvPr>
          <p:cNvSpPr>
            <a:spLocks noGrp="1"/>
          </p:cNvSpPr>
          <p:nvPr>
            <p:ph type="title"/>
          </p:nvPr>
        </p:nvSpPr>
        <p:spPr>
          <a:xfrm>
            <a:off x="1050879" y="609600"/>
            <a:ext cx="5562706" cy="1426234"/>
          </a:xfrm>
        </p:spPr>
        <p:txBody>
          <a:bodyPr vert="horz" lIns="91440" tIns="45720" rIns="91440" bIns="45720" rtlCol="0">
            <a:normAutofit/>
          </a:bodyPr>
          <a:lstStyle/>
          <a:p>
            <a:r>
              <a:rPr lang="en-US" kern="1200">
                <a:latin typeface="+mj-lt"/>
                <a:ea typeface="+mj-ea"/>
                <a:cs typeface="+mj-cs"/>
              </a:rPr>
              <a:t>NFC Antenna design </a:t>
            </a:r>
          </a:p>
        </p:txBody>
      </p:sp>
      <p:sp>
        <p:nvSpPr>
          <p:cNvPr id="5" name="Content Placeholder 4">
            <a:extLst>
              <a:ext uri="{FF2B5EF4-FFF2-40B4-BE49-F238E27FC236}">
                <a16:creationId xmlns:a16="http://schemas.microsoft.com/office/drawing/2014/main" id="{CE22B8DA-8910-600E-2AC2-1B418088DBD8}"/>
              </a:ext>
            </a:extLst>
          </p:cNvPr>
          <p:cNvSpPr>
            <a:spLocks noGrp="1"/>
          </p:cNvSpPr>
          <p:nvPr>
            <p:ph idx="1"/>
          </p:nvPr>
        </p:nvSpPr>
        <p:spPr>
          <a:xfrm>
            <a:off x="1050879" y="2357567"/>
            <a:ext cx="5216426" cy="3896810"/>
          </a:xfrm>
        </p:spPr>
        <p:txBody>
          <a:bodyPr vert="horz" lIns="91440" tIns="45720" rIns="91440" bIns="45720" rtlCol="0">
            <a:normAutofit/>
          </a:bodyPr>
          <a:lstStyle/>
          <a:p>
            <a:pPr marL="285750">
              <a:spcAft>
                <a:spcPts val="600"/>
              </a:spcAft>
            </a:pPr>
            <a:r>
              <a:rPr lang="en-US"/>
              <a:t>After having the final values, set out to design the NFC PCB Board.</a:t>
            </a:r>
          </a:p>
          <a:p>
            <a:pPr marL="285750">
              <a:spcAft>
                <a:spcPts val="600"/>
              </a:spcAft>
            </a:pPr>
            <a:endParaRPr lang="en-US"/>
          </a:p>
          <a:p>
            <a:pPr marL="285750">
              <a:spcAft>
                <a:spcPts val="600"/>
              </a:spcAft>
            </a:pPr>
            <a:r>
              <a:rPr lang="en-US"/>
              <a:t>Designed through Altium Designer</a:t>
            </a:r>
          </a:p>
          <a:p>
            <a:pPr marL="285750">
              <a:spcAft>
                <a:spcPts val="600"/>
              </a:spcAft>
            </a:pPr>
            <a:endParaRPr lang="en-US"/>
          </a:p>
          <a:p>
            <a:pPr marL="285750">
              <a:spcAft>
                <a:spcPts val="600"/>
              </a:spcAft>
            </a:pPr>
            <a:r>
              <a:rPr lang="en-US"/>
              <a:t>Ordered as a pick and place PCB through JLPCB</a:t>
            </a:r>
          </a:p>
        </p:txBody>
      </p:sp>
      <p:pic>
        <p:nvPicPr>
          <p:cNvPr id="6" name="Picture 5" descr="A green circuit board with many small chips&#10;&#10;Description automatically generated">
            <a:extLst>
              <a:ext uri="{FF2B5EF4-FFF2-40B4-BE49-F238E27FC236}">
                <a16:creationId xmlns:a16="http://schemas.microsoft.com/office/drawing/2014/main" id="{F36134D9-3012-9C32-3FAC-8684C9954E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647217" y="598262"/>
            <a:ext cx="3164870" cy="5676900"/>
          </a:xfrm>
          <a:prstGeom prst="rect">
            <a:avLst/>
          </a:prstGeom>
          <a:noFill/>
        </p:spPr>
      </p:pic>
      <p:sp>
        <p:nvSpPr>
          <p:cNvPr id="4" name="TextBox 3">
            <a:extLst>
              <a:ext uri="{FF2B5EF4-FFF2-40B4-BE49-F238E27FC236}">
                <a16:creationId xmlns:a16="http://schemas.microsoft.com/office/drawing/2014/main" id="{5A46C00F-7399-923C-4313-A8868B3488BF}"/>
              </a:ext>
            </a:extLst>
          </p:cNvPr>
          <p:cNvSpPr txBox="1"/>
          <p:nvPr/>
        </p:nvSpPr>
        <p:spPr>
          <a:xfrm>
            <a:off x="838200" y="2333297"/>
            <a:ext cx="4619621" cy="3843666"/>
          </a:xfrm>
          <a:prstGeom prst="rect">
            <a:avLst/>
          </a:prstGeom>
        </p:spPr>
        <p:txBody>
          <a:bodyPr vert="horz" lIns="91440" tIns="45720" rIns="91440" bIns="45720" rtlCol="0">
            <a:normAutofit/>
          </a:bodyPr>
          <a:lstStyle/>
          <a:p>
            <a:pPr indent="-228600">
              <a:lnSpc>
                <a:spcPct val="90000"/>
              </a:lnSpc>
              <a:spcBef>
                <a:spcPts val="1000"/>
              </a:spcBef>
              <a:buFont typeface="Arial" panose="020B0604020202020204" pitchFamily="34" charset="0"/>
              <a:buChar char="•"/>
            </a:pPr>
            <a:endParaRPr lang="en-US" sz="2000"/>
          </a:p>
        </p:txBody>
      </p:sp>
    </p:spTree>
    <p:extLst>
      <p:ext uri="{BB962C8B-B14F-4D97-AF65-F5344CB8AC3E}">
        <p14:creationId xmlns:p14="http://schemas.microsoft.com/office/powerpoint/2010/main" val="1373285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1" name="Ink 1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13" name="Rectangle 12">
            <a:extLst>
              <a:ext uri="{FF2B5EF4-FFF2-40B4-BE49-F238E27FC236}">
                <a16:creationId xmlns:a16="http://schemas.microsoft.com/office/drawing/2014/main" id="{65C9D962-F904-4553-A140-500CF3EF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FC44FC6-5BA3-41F1-98A0-849964135F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2000" cy="4763069"/>
          </a:xfrm>
          <a:custGeom>
            <a:avLst/>
            <a:gdLst>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495430 w 12192000"/>
              <a:gd name="connsiteY19" fmla="*/ 1231336 h 4449468"/>
              <a:gd name="connsiteX20" fmla="*/ 1532816 w 12192000"/>
              <a:gd name="connsiteY20" fmla="*/ 1174320 h 4449468"/>
              <a:gd name="connsiteX21" fmla="*/ 1688423 w 12192000"/>
              <a:gd name="connsiteY21" fmla="*/ 1249660 h 4449468"/>
              <a:gd name="connsiteX22" fmla="*/ 1885072 w 12192000"/>
              <a:gd name="connsiteY22" fmla="*/ 1202797 h 4449468"/>
              <a:gd name="connsiteX23" fmla="*/ 2074723 w 12192000"/>
              <a:gd name="connsiteY23" fmla="*/ 1249037 h 4449468"/>
              <a:gd name="connsiteX24" fmla="*/ 2180944 w 12192000"/>
              <a:gd name="connsiteY24" fmla="*/ 1221372 h 4449468"/>
              <a:gd name="connsiteX25" fmla="*/ 2206483 w 12192000"/>
              <a:gd name="connsiteY25" fmla="*/ 1169306 h 4449468"/>
              <a:gd name="connsiteX26" fmla="*/ 2480242 w 12192000"/>
              <a:gd name="connsiteY26" fmla="*/ 1143588 h 4449468"/>
              <a:gd name="connsiteX27" fmla="*/ 2545516 w 12192000"/>
              <a:gd name="connsiteY27" fmla="*/ 1116783 h 4449468"/>
              <a:gd name="connsiteX28" fmla="*/ 2612469 w 12192000"/>
              <a:gd name="connsiteY28" fmla="*/ 1134510 h 4449468"/>
              <a:gd name="connsiteX29" fmla="*/ 2711275 w 12192000"/>
              <a:gd name="connsiteY29" fmla="*/ 1068983 h 4449468"/>
              <a:gd name="connsiteX30" fmla="*/ 2864753 w 12192000"/>
              <a:gd name="connsiteY30" fmla="*/ 1052603 h 4449468"/>
              <a:gd name="connsiteX31" fmla="*/ 2954875 w 12192000"/>
              <a:gd name="connsiteY31" fmla="*/ 1034925 h 4449468"/>
              <a:gd name="connsiteX32" fmla="*/ 2986432 w 12192000"/>
              <a:gd name="connsiteY32" fmla="*/ 1015835 h 4449468"/>
              <a:gd name="connsiteX33" fmla="*/ 3032300 w 12192000"/>
              <a:gd name="connsiteY33" fmla="*/ 997495 h 4449468"/>
              <a:gd name="connsiteX34" fmla="*/ 3111177 w 12192000"/>
              <a:gd name="connsiteY34" fmla="*/ 955551 h 4449468"/>
              <a:gd name="connsiteX35" fmla="*/ 3220756 w 12192000"/>
              <a:gd name="connsiteY35" fmla="*/ 915853 h 4449468"/>
              <a:gd name="connsiteX36" fmla="*/ 3311995 w 12192000"/>
              <a:gd name="connsiteY36" fmla="*/ 939781 h 4449468"/>
              <a:gd name="connsiteX37" fmla="*/ 3317268 w 12192000"/>
              <a:gd name="connsiteY37" fmla="*/ 929024 h 4449468"/>
              <a:gd name="connsiteX38" fmla="*/ 3374665 w 12192000"/>
              <a:gd name="connsiteY38" fmla="*/ 919767 h 4449468"/>
              <a:gd name="connsiteX39" fmla="*/ 3589177 w 12192000"/>
              <a:gd name="connsiteY39" fmla="*/ 951119 h 4449468"/>
              <a:gd name="connsiteX40" fmla="*/ 3700970 w 12192000"/>
              <a:gd name="connsiteY40" fmla="*/ 931267 h 4449468"/>
              <a:gd name="connsiteX41" fmla="*/ 3738479 w 12192000"/>
              <a:gd name="connsiteY41" fmla="*/ 913937 h 4449468"/>
              <a:gd name="connsiteX42" fmla="*/ 3801460 w 12192000"/>
              <a:gd name="connsiteY42" fmla="*/ 885540 h 4449468"/>
              <a:gd name="connsiteX43" fmla="*/ 3843193 w 12192000"/>
              <a:gd name="connsiteY43" fmla="*/ 838989 h 4449468"/>
              <a:gd name="connsiteX44" fmla="*/ 3897970 w 12192000"/>
              <a:gd name="connsiteY44" fmla="*/ 825281 h 4449468"/>
              <a:gd name="connsiteX45" fmla="*/ 3917600 w 12192000"/>
              <a:gd name="connsiteY45" fmla="*/ 854851 h 4449468"/>
              <a:gd name="connsiteX46" fmla="*/ 3973954 w 12192000"/>
              <a:gd name="connsiteY46" fmla="*/ 829557 h 4449468"/>
              <a:gd name="connsiteX47" fmla="*/ 4058683 w 12192000"/>
              <a:gd name="connsiteY47" fmla="*/ 787592 h 4449468"/>
              <a:gd name="connsiteX48" fmla="*/ 4109334 w 12192000"/>
              <a:gd name="connsiteY48" fmla="*/ 771848 h 4449468"/>
              <a:gd name="connsiteX49" fmla="*/ 4245750 w 12192000"/>
              <a:gd name="connsiteY49" fmla="*/ 719656 h 4449468"/>
              <a:gd name="connsiteX50" fmla="*/ 4380909 w 12192000"/>
              <a:gd name="connsiteY50" fmla="*/ 660379 h 4449468"/>
              <a:gd name="connsiteX51" fmla="*/ 4438502 w 12192000"/>
              <a:gd name="connsiteY51" fmla="*/ 592129 h 4449468"/>
              <a:gd name="connsiteX52" fmla="*/ 4446215 w 12192000"/>
              <a:gd name="connsiteY52" fmla="*/ 588643 h 4449468"/>
              <a:gd name="connsiteX53" fmla="*/ 4468284 w 12192000"/>
              <a:gd name="connsiteY53" fmla="*/ 589215 h 4449468"/>
              <a:gd name="connsiteX54" fmla="*/ 4476748 w 12192000"/>
              <a:gd name="connsiteY54" fmla="*/ 591094 h 4449468"/>
              <a:gd name="connsiteX55" fmla="*/ 4488782 w 12192000"/>
              <a:gd name="connsiteY55" fmla="*/ 590302 h 4449468"/>
              <a:gd name="connsiteX56" fmla="*/ 4489026 w 12192000"/>
              <a:gd name="connsiteY56" fmla="*/ 589753 h 4449468"/>
              <a:gd name="connsiteX57" fmla="*/ 4500402 w 12192000"/>
              <a:gd name="connsiteY57" fmla="*/ 590048 h 4449468"/>
              <a:gd name="connsiteX58" fmla="*/ 4556726 w 12192000"/>
              <a:gd name="connsiteY58" fmla="*/ 598187 h 4449468"/>
              <a:gd name="connsiteX59" fmla="*/ 4624565 w 12192000"/>
              <a:gd name="connsiteY59" fmla="*/ 543167 h 4449468"/>
              <a:gd name="connsiteX60" fmla="*/ 4653836 w 12192000"/>
              <a:gd name="connsiteY60" fmla="*/ 532544 h 4449468"/>
              <a:gd name="connsiteX61" fmla="*/ 4669186 w 12192000"/>
              <a:gd name="connsiteY61" fmla="*/ 524041 h 4449468"/>
              <a:gd name="connsiteX62" fmla="*/ 4669958 w 12192000"/>
              <a:gd name="connsiteY62" fmla="*/ 521685 h 4449468"/>
              <a:gd name="connsiteX63" fmla="*/ 4723979 w 12192000"/>
              <a:gd name="connsiteY63" fmla="*/ 529754 h 4449468"/>
              <a:gd name="connsiteX64" fmla="*/ 4730727 w 12192000"/>
              <a:gd name="connsiteY64" fmla="*/ 526563 h 4449468"/>
              <a:gd name="connsiteX65" fmla="*/ 4766483 w 12192000"/>
              <a:gd name="connsiteY65" fmla="*/ 537277 h 4449468"/>
              <a:gd name="connsiteX66" fmla="*/ 4784666 w 12192000"/>
              <a:gd name="connsiteY66" fmla="*/ 539903 h 4449468"/>
              <a:gd name="connsiteX67" fmla="*/ 4790401 w 12192000"/>
              <a:gd name="connsiteY67" fmla="*/ 546646 h 4449468"/>
              <a:gd name="connsiteX68" fmla="*/ 4816937 w 12192000"/>
              <a:gd name="connsiteY68" fmla="*/ 547476 h 4449468"/>
              <a:gd name="connsiteX69" fmla="*/ 4819758 w 12192000"/>
              <a:gd name="connsiteY69" fmla="*/ 545308 h 4449468"/>
              <a:gd name="connsiteX70" fmla="*/ 4842484 w 12192000"/>
              <a:gd name="connsiteY70" fmla="*/ 554412 h 4449468"/>
              <a:gd name="connsiteX71" fmla="*/ 4862546 w 12192000"/>
              <a:gd name="connsiteY71" fmla="*/ 572217 h 4449468"/>
              <a:gd name="connsiteX72" fmla="*/ 5085017 w 12192000"/>
              <a:gd name="connsiteY72" fmla="*/ 547403 h 4449468"/>
              <a:gd name="connsiteX73" fmla="*/ 5285888 w 12192000"/>
              <a:gd name="connsiteY73" fmla="*/ 614495 h 4449468"/>
              <a:gd name="connsiteX74" fmla="*/ 5406407 w 12192000"/>
              <a:gd name="connsiteY74" fmla="*/ 598751 h 4449468"/>
              <a:gd name="connsiteX75" fmla="*/ 5442182 w 12192000"/>
              <a:gd name="connsiteY75" fmla="*/ 549757 h 4449468"/>
              <a:gd name="connsiteX76" fmla="*/ 5745975 w 12192000"/>
              <a:gd name="connsiteY76" fmla="*/ 554555 h 4449468"/>
              <a:gd name="connsiteX77" fmla="*/ 5821505 w 12192000"/>
              <a:gd name="connsiteY77" fmla="*/ 535119 h 4449468"/>
              <a:gd name="connsiteX78" fmla="*/ 5892210 w 12192000"/>
              <a:gd name="connsiteY78" fmla="*/ 560202 h 4449468"/>
              <a:gd name="connsiteX79" fmla="*/ 5918804 w 12192000"/>
              <a:gd name="connsiteY79" fmla="*/ 543313 h 4449468"/>
              <a:gd name="connsiteX80" fmla="*/ 5923343 w 12192000"/>
              <a:gd name="connsiteY80" fmla="*/ 539938 h 4449468"/>
              <a:gd name="connsiteX81" fmla="*/ 5942519 w 12192000"/>
              <a:gd name="connsiteY81" fmla="*/ 536503 h 4449468"/>
              <a:gd name="connsiteX82" fmla="*/ 5946666 w 12192000"/>
              <a:gd name="connsiteY82" fmla="*/ 522944 h 4449468"/>
              <a:gd name="connsiteX83" fmla="*/ 5974624 w 12192000"/>
              <a:gd name="connsiteY83" fmla="*/ 508752 h 4449468"/>
              <a:gd name="connsiteX84" fmla="*/ 6010271 w 12192000"/>
              <a:gd name="connsiteY84" fmla="*/ 505944 h 4449468"/>
              <a:gd name="connsiteX85" fmla="*/ 6180882 w 12192000"/>
              <a:gd name="connsiteY85" fmla="*/ 506681 h 4449468"/>
              <a:gd name="connsiteX86" fmla="*/ 6282268 w 12192000"/>
              <a:gd name="connsiteY86" fmla="*/ 499091 h 4449468"/>
              <a:gd name="connsiteX87" fmla="*/ 6319700 w 12192000"/>
              <a:gd name="connsiteY87" fmla="*/ 483591 h 4449468"/>
              <a:gd name="connsiteX88" fmla="*/ 6372701 w 12192000"/>
              <a:gd name="connsiteY88" fmla="*/ 470428 h 4449468"/>
              <a:gd name="connsiteX89" fmla="*/ 6465400 w 12192000"/>
              <a:gd name="connsiteY89" fmla="*/ 437432 h 4449468"/>
              <a:gd name="connsiteX90" fmla="*/ 6591402 w 12192000"/>
              <a:gd name="connsiteY90" fmla="*/ 410083 h 4449468"/>
              <a:gd name="connsiteX91" fmla="*/ 6687786 w 12192000"/>
              <a:gd name="connsiteY91" fmla="*/ 444034 h 4449468"/>
              <a:gd name="connsiteX92" fmla="*/ 6695174 w 12192000"/>
              <a:gd name="connsiteY92" fmla="*/ 433912 h 4449468"/>
              <a:gd name="connsiteX93" fmla="*/ 6759445 w 12192000"/>
              <a:gd name="connsiteY93" fmla="*/ 431070 h 4449468"/>
              <a:gd name="connsiteX94" fmla="*/ 6989783 w 12192000"/>
              <a:gd name="connsiteY94" fmla="*/ 486103 h 4449468"/>
              <a:gd name="connsiteX95" fmla="*/ 7115240 w 12192000"/>
              <a:gd name="connsiteY95" fmla="*/ 478756 h 4449468"/>
              <a:gd name="connsiteX96" fmla="*/ 7158931 w 12192000"/>
              <a:gd name="connsiteY96" fmla="*/ 465669 h 4449468"/>
              <a:gd name="connsiteX97" fmla="*/ 7232185 w 12192000"/>
              <a:gd name="connsiteY97" fmla="*/ 444394 h 4449468"/>
              <a:gd name="connsiteX98" fmla="*/ 7284877 w 12192000"/>
              <a:gd name="connsiteY98" fmla="*/ 402687 h 4449468"/>
              <a:gd name="connsiteX99" fmla="*/ 7346945 w 12192000"/>
              <a:gd name="connsiteY99" fmla="*/ 395124 h 4449468"/>
              <a:gd name="connsiteX100" fmla="*/ 7364027 w 12192000"/>
              <a:gd name="connsiteY100" fmla="*/ 426741 h 4449468"/>
              <a:gd name="connsiteX101" fmla="*/ 7429557 w 12192000"/>
              <a:gd name="connsiteY101" fmla="*/ 407818 h 4449468"/>
              <a:gd name="connsiteX102" fmla="*/ 7528670 w 12192000"/>
              <a:gd name="connsiteY102" fmla="*/ 375453 h 4449468"/>
              <a:gd name="connsiteX103" fmla="*/ 7586523 w 12192000"/>
              <a:gd name="connsiteY103" fmla="*/ 365405 h 4449468"/>
              <a:gd name="connsiteX104" fmla="*/ 7743797 w 12192000"/>
              <a:gd name="connsiteY104" fmla="*/ 328598 h 4449468"/>
              <a:gd name="connsiteX105" fmla="*/ 7900757 w 12192000"/>
              <a:gd name="connsiteY105" fmla="*/ 284597 h 4449468"/>
              <a:gd name="connsiteX106" fmla="*/ 7990513 w 12192000"/>
              <a:gd name="connsiteY106" fmla="*/ 218262 h 4449468"/>
              <a:gd name="connsiteX107" fmla="*/ 8119883 w 12192000"/>
              <a:gd name="connsiteY107" fmla="*/ 186443 h 4449468"/>
              <a:gd name="connsiteX108" fmla="*/ 8141063 w 12192000"/>
              <a:gd name="connsiteY108" fmla="*/ 175217 h 4449468"/>
              <a:gd name="connsiteX109" fmla="*/ 8172005 w 12192000"/>
              <a:gd name="connsiteY109" fmla="*/ 178328 h 4449468"/>
              <a:gd name="connsiteX110" fmla="*/ 8296189 w 12192000"/>
              <a:gd name="connsiteY110" fmla="*/ 192661 h 4449468"/>
              <a:gd name="connsiteX111" fmla="*/ 8395386 w 12192000"/>
              <a:gd name="connsiteY111" fmla="*/ 220624 h 4449468"/>
              <a:gd name="connsiteX112" fmla="*/ 8512799 w 12192000"/>
              <a:gd name="connsiteY112" fmla="*/ 185499 h 4449468"/>
              <a:gd name="connsiteX113" fmla="*/ 8586463 w 12192000"/>
              <a:gd name="connsiteY113" fmla="*/ 187463 h 4449468"/>
              <a:gd name="connsiteX114" fmla="*/ 8710287 w 12192000"/>
              <a:gd name="connsiteY114" fmla="*/ 226363 h 4449468"/>
              <a:gd name="connsiteX115" fmla="*/ 8866439 w 12192000"/>
              <a:gd name="connsiteY115" fmla="*/ 198692 h 4449468"/>
              <a:gd name="connsiteX116" fmla="*/ 8894276 w 12192000"/>
              <a:gd name="connsiteY116" fmla="*/ 145723 h 4449468"/>
              <a:gd name="connsiteX117" fmla="*/ 8935035 w 12192000"/>
              <a:gd name="connsiteY117" fmla="*/ 111646 h 4449468"/>
              <a:gd name="connsiteX118" fmla="*/ 8960043 w 12192000"/>
              <a:gd name="connsiteY118" fmla="*/ 180759 h 4449468"/>
              <a:gd name="connsiteX119" fmla="*/ 9101127 w 12192000"/>
              <a:gd name="connsiteY119" fmla="*/ 222142 h 4449468"/>
              <a:gd name="connsiteX120" fmla="*/ 9170880 w 12192000"/>
              <a:gd name="connsiteY120" fmla="*/ 234816 h 4449468"/>
              <a:gd name="connsiteX121" fmla="*/ 9278094 w 12192000"/>
              <a:gd name="connsiteY121" fmla="*/ 238336 h 4449468"/>
              <a:gd name="connsiteX122" fmla="*/ 9310998 w 12192000"/>
              <a:gd name="connsiteY122" fmla="*/ 242266 h 4449468"/>
              <a:gd name="connsiteX123" fmla="*/ 9641111 w 12192000"/>
              <a:gd name="connsiteY123" fmla="*/ 313195 h 4449468"/>
              <a:gd name="connsiteX124" fmla="*/ 9823383 w 12192000"/>
              <a:gd name="connsiteY124" fmla="*/ 218474 h 4449468"/>
              <a:gd name="connsiteX125" fmla="*/ 10032591 w 12192000"/>
              <a:gd name="connsiteY125" fmla="*/ 185749 h 4449468"/>
              <a:gd name="connsiteX126" fmla="*/ 10100322 w 12192000"/>
              <a:gd name="connsiteY126" fmla="*/ 221604 h 4449468"/>
              <a:gd name="connsiteX127" fmla="*/ 10132642 w 12192000"/>
              <a:gd name="connsiteY127" fmla="*/ 217666 h 4449468"/>
              <a:gd name="connsiteX128" fmla="*/ 10185365 w 12192000"/>
              <a:gd name="connsiteY128" fmla="*/ 206832 h 4449468"/>
              <a:gd name="connsiteX129" fmla="*/ 10268953 w 12192000"/>
              <a:gd name="connsiteY129" fmla="*/ 218347 h 4449468"/>
              <a:gd name="connsiteX130" fmla="*/ 10433108 w 12192000"/>
              <a:gd name="connsiteY130" fmla="*/ 199758 h 4449468"/>
              <a:gd name="connsiteX131" fmla="*/ 10717313 w 12192000"/>
              <a:gd name="connsiteY131" fmla="*/ 253344 h 4449468"/>
              <a:gd name="connsiteX132" fmla="*/ 10972110 w 12192000"/>
              <a:gd name="connsiteY132" fmla="*/ 217006 h 4449468"/>
              <a:gd name="connsiteX133" fmla="*/ 11060121 w 12192000"/>
              <a:gd name="connsiteY133" fmla="*/ 208222 h 4449468"/>
              <a:gd name="connsiteX134" fmla="*/ 11144990 w 12192000"/>
              <a:gd name="connsiteY134" fmla="*/ 130838 h 4449468"/>
              <a:gd name="connsiteX135" fmla="*/ 11293359 w 12192000"/>
              <a:gd name="connsiteY135" fmla="*/ 124935 h 4449468"/>
              <a:gd name="connsiteX136" fmla="*/ 11364511 w 12192000"/>
              <a:gd name="connsiteY136" fmla="*/ 66512 h 4449468"/>
              <a:gd name="connsiteX137" fmla="*/ 11537979 w 12192000"/>
              <a:gd name="connsiteY137" fmla="*/ 81544 h 4449468"/>
              <a:gd name="connsiteX138" fmla="*/ 11576401 w 12192000"/>
              <a:gd name="connsiteY138" fmla="*/ 68039 h 4449468"/>
              <a:gd name="connsiteX139" fmla="*/ 11627402 w 12192000"/>
              <a:gd name="connsiteY139" fmla="*/ 41537 h 4449468"/>
              <a:gd name="connsiteX140" fmla="*/ 11800703 w 12192000"/>
              <a:gd name="connsiteY140" fmla="*/ 18480 h 4449468"/>
              <a:gd name="connsiteX141" fmla="*/ 11920297 w 12192000"/>
              <a:gd name="connsiteY141" fmla="*/ 33373 h 4449468"/>
              <a:gd name="connsiteX142" fmla="*/ 12034335 w 12192000"/>
              <a:gd name="connsiteY142" fmla="*/ 19478 h 4449468"/>
              <a:gd name="connsiteX143" fmla="*/ 12121786 w 12192000"/>
              <a:gd name="connsiteY143"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495430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480242 w 12192000"/>
              <a:gd name="connsiteY25" fmla="*/ 1143588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480242 w 12192000"/>
              <a:gd name="connsiteY25" fmla="*/ 1143588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480242 w 12192000"/>
              <a:gd name="connsiteY25" fmla="*/ 1143588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480242 w 12192000"/>
              <a:gd name="connsiteY25" fmla="*/ 1143588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480242 w 12192000"/>
              <a:gd name="connsiteY25" fmla="*/ 1143588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74723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84436 w 12192000"/>
              <a:gd name="connsiteY9" fmla="*/ 1651035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862351 w 12192000"/>
              <a:gd name="connsiteY10" fmla="*/ 1406008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11914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70552 w 12192000"/>
              <a:gd name="connsiteY18" fmla="*/ 1244783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58961 w 12192000"/>
              <a:gd name="connsiteY19" fmla="*/ 1231336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85205 w 12192000"/>
              <a:gd name="connsiteY10" fmla="*/ 1435682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62516 w 12192000"/>
              <a:gd name="connsiteY10" fmla="*/ 1469595 h 4449468"/>
              <a:gd name="connsiteX11" fmla="*/ 991456 w 12192000"/>
              <a:gd name="connsiteY11" fmla="*/ 1415404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608643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64987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06483 w 12192000"/>
              <a:gd name="connsiteY24" fmla="*/ 1169306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33108 w 12192000"/>
              <a:gd name="connsiteY129" fmla="*/ 199758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30838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43556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43556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43556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16783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43556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545516 w 12192000"/>
              <a:gd name="connsiteY26" fmla="*/ 1169188 h 4449468"/>
              <a:gd name="connsiteX27" fmla="*/ 2612469 w 12192000"/>
              <a:gd name="connsiteY27" fmla="*/ 1134510 h 4449468"/>
              <a:gd name="connsiteX28" fmla="*/ 2711275 w 12192000"/>
              <a:gd name="connsiteY28" fmla="*/ 1068983 h 4449468"/>
              <a:gd name="connsiteX29" fmla="*/ 2864753 w 12192000"/>
              <a:gd name="connsiteY29" fmla="*/ 1052603 h 4449468"/>
              <a:gd name="connsiteX30" fmla="*/ 2954875 w 12192000"/>
              <a:gd name="connsiteY30" fmla="*/ 1034925 h 4449468"/>
              <a:gd name="connsiteX31" fmla="*/ 2986432 w 12192000"/>
              <a:gd name="connsiteY31" fmla="*/ 1015835 h 4449468"/>
              <a:gd name="connsiteX32" fmla="*/ 3032300 w 12192000"/>
              <a:gd name="connsiteY32" fmla="*/ 997495 h 4449468"/>
              <a:gd name="connsiteX33" fmla="*/ 3111177 w 12192000"/>
              <a:gd name="connsiteY33" fmla="*/ 955551 h 4449468"/>
              <a:gd name="connsiteX34" fmla="*/ 3220756 w 12192000"/>
              <a:gd name="connsiteY34" fmla="*/ 915853 h 4449468"/>
              <a:gd name="connsiteX35" fmla="*/ 3311995 w 12192000"/>
              <a:gd name="connsiteY35" fmla="*/ 939781 h 4449468"/>
              <a:gd name="connsiteX36" fmla="*/ 3317268 w 12192000"/>
              <a:gd name="connsiteY36" fmla="*/ 929024 h 4449468"/>
              <a:gd name="connsiteX37" fmla="*/ 3374665 w 12192000"/>
              <a:gd name="connsiteY37" fmla="*/ 919767 h 4449468"/>
              <a:gd name="connsiteX38" fmla="*/ 3589177 w 12192000"/>
              <a:gd name="connsiteY38" fmla="*/ 951119 h 4449468"/>
              <a:gd name="connsiteX39" fmla="*/ 3700970 w 12192000"/>
              <a:gd name="connsiteY39" fmla="*/ 931267 h 4449468"/>
              <a:gd name="connsiteX40" fmla="*/ 3738479 w 12192000"/>
              <a:gd name="connsiteY40" fmla="*/ 913937 h 4449468"/>
              <a:gd name="connsiteX41" fmla="*/ 3801460 w 12192000"/>
              <a:gd name="connsiteY41" fmla="*/ 885540 h 4449468"/>
              <a:gd name="connsiteX42" fmla="*/ 3843193 w 12192000"/>
              <a:gd name="connsiteY42" fmla="*/ 838989 h 4449468"/>
              <a:gd name="connsiteX43" fmla="*/ 3897970 w 12192000"/>
              <a:gd name="connsiteY43" fmla="*/ 825281 h 4449468"/>
              <a:gd name="connsiteX44" fmla="*/ 3917600 w 12192000"/>
              <a:gd name="connsiteY44" fmla="*/ 854851 h 4449468"/>
              <a:gd name="connsiteX45" fmla="*/ 3973954 w 12192000"/>
              <a:gd name="connsiteY45" fmla="*/ 829557 h 4449468"/>
              <a:gd name="connsiteX46" fmla="*/ 4058683 w 12192000"/>
              <a:gd name="connsiteY46" fmla="*/ 787592 h 4449468"/>
              <a:gd name="connsiteX47" fmla="*/ 4109334 w 12192000"/>
              <a:gd name="connsiteY47" fmla="*/ 771848 h 4449468"/>
              <a:gd name="connsiteX48" fmla="*/ 4245750 w 12192000"/>
              <a:gd name="connsiteY48" fmla="*/ 719656 h 4449468"/>
              <a:gd name="connsiteX49" fmla="*/ 4380909 w 12192000"/>
              <a:gd name="connsiteY49" fmla="*/ 660379 h 4449468"/>
              <a:gd name="connsiteX50" fmla="*/ 4438502 w 12192000"/>
              <a:gd name="connsiteY50" fmla="*/ 592129 h 4449468"/>
              <a:gd name="connsiteX51" fmla="*/ 4446215 w 12192000"/>
              <a:gd name="connsiteY51" fmla="*/ 588643 h 4449468"/>
              <a:gd name="connsiteX52" fmla="*/ 4468284 w 12192000"/>
              <a:gd name="connsiteY52" fmla="*/ 589215 h 4449468"/>
              <a:gd name="connsiteX53" fmla="*/ 4476748 w 12192000"/>
              <a:gd name="connsiteY53" fmla="*/ 591094 h 4449468"/>
              <a:gd name="connsiteX54" fmla="*/ 4488782 w 12192000"/>
              <a:gd name="connsiteY54" fmla="*/ 590302 h 4449468"/>
              <a:gd name="connsiteX55" fmla="*/ 4489026 w 12192000"/>
              <a:gd name="connsiteY55" fmla="*/ 589753 h 4449468"/>
              <a:gd name="connsiteX56" fmla="*/ 4500402 w 12192000"/>
              <a:gd name="connsiteY56" fmla="*/ 590048 h 4449468"/>
              <a:gd name="connsiteX57" fmla="*/ 4556726 w 12192000"/>
              <a:gd name="connsiteY57" fmla="*/ 598187 h 4449468"/>
              <a:gd name="connsiteX58" fmla="*/ 4624565 w 12192000"/>
              <a:gd name="connsiteY58" fmla="*/ 543167 h 4449468"/>
              <a:gd name="connsiteX59" fmla="*/ 4653836 w 12192000"/>
              <a:gd name="connsiteY59" fmla="*/ 532544 h 4449468"/>
              <a:gd name="connsiteX60" fmla="*/ 4669186 w 12192000"/>
              <a:gd name="connsiteY60" fmla="*/ 524041 h 4449468"/>
              <a:gd name="connsiteX61" fmla="*/ 4669958 w 12192000"/>
              <a:gd name="connsiteY61" fmla="*/ 521685 h 4449468"/>
              <a:gd name="connsiteX62" fmla="*/ 4723979 w 12192000"/>
              <a:gd name="connsiteY62" fmla="*/ 529754 h 4449468"/>
              <a:gd name="connsiteX63" fmla="*/ 4730727 w 12192000"/>
              <a:gd name="connsiteY63" fmla="*/ 526563 h 4449468"/>
              <a:gd name="connsiteX64" fmla="*/ 4766483 w 12192000"/>
              <a:gd name="connsiteY64" fmla="*/ 537277 h 4449468"/>
              <a:gd name="connsiteX65" fmla="*/ 4784666 w 12192000"/>
              <a:gd name="connsiteY65" fmla="*/ 539903 h 4449468"/>
              <a:gd name="connsiteX66" fmla="*/ 4790401 w 12192000"/>
              <a:gd name="connsiteY66" fmla="*/ 546646 h 4449468"/>
              <a:gd name="connsiteX67" fmla="*/ 4816937 w 12192000"/>
              <a:gd name="connsiteY67" fmla="*/ 547476 h 4449468"/>
              <a:gd name="connsiteX68" fmla="*/ 4819758 w 12192000"/>
              <a:gd name="connsiteY68" fmla="*/ 545308 h 4449468"/>
              <a:gd name="connsiteX69" fmla="*/ 4842484 w 12192000"/>
              <a:gd name="connsiteY69" fmla="*/ 554412 h 4449468"/>
              <a:gd name="connsiteX70" fmla="*/ 4862546 w 12192000"/>
              <a:gd name="connsiteY70" fmla="*/ 572217 h 4449468"/>
              <a:gd name="connsiteX71" fmla="*/ 5085017 w 12192000"/>
              <a:gd name="connsiteY71" fmla="*/ 547403 h 4449468"/>
              <a:gd name="connsiteX72" fmla="*/ 5285888 w 12192000"/>
              <a:gd name="connsiteY72" fmla="*/ 614495 h 4449468"/>
              <a:gd name="connsiteX73" fmla="*/ 5406407 w 12192000"/>
              <a:gd name="connsiteY73" fmla="*/ 598751 h 4449468"/>
              <a:gd name="connsiteX74" fmla="*/ 5442182 w 12192000"/>
              <a:gd name="connsiteY74" fmla="*/ 549757 h 4449468"/>
              <a:gd name="connsiteX75" fmla="*/ 5745975 w 12192000"/>
              <a:gd name="connsiteY75" fmla="*/ 554555 h 4449468"/>
              <a:gd name="connsiteX76" fmla="*/ 5821505 w 12192000"/>
              <a:gd name="connsiteY76" fmla="*/ 535119 h 4449468"/>
              <a:gd name="connsiteX77" fmla="*/ 5892210 w 12192000"/>
              <a:gd name="connsiteY77" fmla="*/ 560202 h 4449468"/>
              <a:gd name="connsiteX78" fmla="*/ 5918804 w 12192000"/>
              <a:gd name="connsiteY78" fmla="*/ 543313 h 4449468"/>
              <a:gd name="connsiteX79" fmla="*/ 5923343 w 12192000"/>
              <a:gd name="connsiteY79" fmla="*/ 539938 h 4449468"/>
              <a:gd name="connsiteX80" fmla="*/ 5942519 w 12192000"/>
              <a:gd name="connsiteY80" fmla="*/ 536503 h 4449468"/>
              <a:gd name="connsiteX81" fmla="*/ 5946666 w 12192000"/>
              <a:gd name="connsiteY81" fmla="*/ 522944 h 4449468"/>
              <a:gd name="connsiteX82" fmla="*/ 5974624 w 12192000"/>
              <a:gd name="connsiteY82" fmla="*/ 508752 h 4449468"/>
              <a:gd name="connsiteX83" fmla="*/ 6010271 w 12192000"/>
              <a:gd name="connsiteY83" fmla="*/ 505944 h 4449468"/>
              <a:gd name="connsiteX84" fmla="*/ 6180882 w 12192000"/>
              <a:gd name="connsiteY84" fmla="*/ 506681 h 4449468"/>
              <a:gd name="connsiteX85" fmla="*/ 6282268 w 12192000"/>
              <a:gd name="connsiteY85" fmla="*/ 499091 h 4449468"/>
              <a:gd name="connsiteX86" fmla="*/ 6319700 w 12192000"/>
              <a:gd name="connsiteY86" fmla="*/ 483591 h 4449468"/>
              <a:gd name="connsiteX87" fmla="*/ 6372701 w 12192000"/>
              <a:gd name="connsiteY87" fmla="*/ 470428 h 4449468"/>
              <a:gd name="connsiteX88" fmla="*/ 6465400 w 12192000"/>
              <a:gd name="connsiteY88" fmla="*/ 437432 h 4449468"/>
              <a:gd name="connsiteX89" fmla="*/ 6591402 w 12192000"/>
              <a:gd name="connsiteY89" fmla="*/ 410083 h 4449468"/>
              <a:gd name="connsiteX90" fmla="*/ 6687786 w 12192000"/>
              <a:gd name="connsiteY90" fmla="*/ 444034 h 4449468"/>
              <a:gd name="connsiteX91" fmla="*/ 6695174 w 12192000"/>
              <a:gd name="connsiteY91" fmla="*/ 433912 h 4449468"/>
              <a:gd name="connsiteX92" fmla="*/ 6759445 w 12192000"/>
              <a:gd name="connsiteY92" fmla="*/ 431070 h 4449468"/>
              <a:gd name="connsiteX93" fmla="*/ 6989783 w 12192000"/>
              <a:gd name="connsiteY93" fmla="*/ 486103 h 4449468"/>
              <a:gd name="connsiteX94" fmla="*/ 7115240 w 12192000"/>
              <a:gd name="connsiteY94" fmla="*/ 478756 h 4449468"/>
              <a:gd name="connsiteX95" fmla="*/ 7158931 w 12192000"/>
              <a:gd name="connsiteY95" fmla="*/ 465669 h 4449468"/>
              <a:gd name="connsiteX96" fmla="*/ 7232185 w 12192000"/>
              <a:gd name="connsiteY96" fmla="*/ 444394 h 4449468"/>
              <a:gd name="connsiteX97" fmla="*/ 7284877 w 12192000"/>
              <a:gd name="connsiteY97" fmla="*/ 402687 h 4449468"/>
              <a:gd name="connsiteX98" fmla="*/ 7346945 w 12192000"/>
              <a:gd name="connsiteY98" fmla="*/ 395124 h 4449468"/>
              <a:gd name="connsiteX99" fmla="*/ 7364027 w 12192000"/>
              <a:gd name="connsiteY99" fmla="*/ 426741 h 4449468"/>
              <a:gd name="connsiteX100" fmla="*/ 7429557 w 12192000"/>
              <a:gd name="connsiteY100" fmla="*/ 407818 h 4449468"/>
              <a:gd name="connsiteX101" fmla="*/ 7528670 w 12192000"/>
              <a:gd name="connsiteY101" fmla="*/ 375453 h 4449468"/>
              <a:gd name="connsiteX102" fmla="*/ 7586523 w 12192000"/>
              <a:gd name="connsiteY102" fmla="*/ 365405 h 4449468"/>
              <a:gd name="connsiteX103" fmla="*/ 7743797 w 12192000"/>
              <a:gd name="connsiteY103" fmla="*/ 328598 h 4449468"/>
              <a:gd name="connsiteX104" fmla="*/ 7900757 w 12192000"/>
              <a:gd name="connsiteY104" fmla="*/ 284597 h 4449468"/>
              <a:gd name="connsiteX105" fmla="*/ 7990513 w 12192000"/>
              <a:gd name="connsiteY105" fmla="*/ 218262 h 4449468"/>
              <a:gd name="connsiteX106" fmla="*/ 8119883 w 12192000"/>
              <a:gd name="connsiteY106" fmla="*/ 186443 h 4449468"/>
              <a:gd name="connsiteX107" fmla="*/ 8141063 w 12192000"/>
              <a:gd name="connsiteY107" fmla="*/ 175217 h 4449468"/>
              <a:gd name="connsiteX108" fmla="*/ 8172005 w 12192000"/>
              <a:gd name="connsiteY108" fmla="*/ 178328 h 4449468"/>
              <a:gd name="connsiteX109" fmla="*/ 8296189 w 12192000"/>
              <a:gd name="connsiteY109" fmla="*/ 192661 h 4449468"/>
              <a:gd name="connsiteX110" fmla="*/ 8395386 w 12192000"/>
              <a:gd name="connsiteY110" fmla="*/ 220624 h 4449468"/>
              <a:gd name="connsiteX111" fmla="*/ 8512799 w 12192000"/>
              <a:gd name="connsiteY111" fmla="*/ 185499 h 4449468"/>
              <a:gd name="connsiteX112" fmla="*/ 8586463 w 12192000"/>
              <a:gd name="connsiteY112" fmla="*/ 187463 h 4449468"/>
              <a:gd name="connsiteX113" fmla="*/ 8710287 w 12192000"/>
              <a:gd name="connsiteY113" fmla="*/ 226363 h 4449468"/>
              <a:gd name="connsiteX114" fmla="*/ 8866439 w 12192000"/>
              <a:gd name="connsiteY114" fmla="*/ 198692 h 4449468"/>
              <a:gd name="connsiteX115" fmla="*/ 8894276 w 12192000"/>
              <a:gd name="connsiteY115" fmla="*/ 145723 h 4449468"/>
              <a:gd name="connsiteX116" fmla="*/ 8935035 w 12192000"/>
              <a:gd name="connsiteY116" fmla="*/ 111646 h 4449468"/>
              <a:gd name="connsiteX117" fmla="*/ 8960043 w 12192000"/>
              <a:gd name="connsiteY117" fmla="*/ 180759 h 4449468"/>
              <a:gd name="connsiteX118" fmla="*/ 9101127 w 12192000"/>
              <a:gd name="connsiteY118" fmla="*/ 222142 h 4449468"/>
              <a:gd name="connsiteX119" fmla="*/ 9170880 w 12192000"/>
              <a:gd name="connsiteY119" fmla="*/ 234816 h 4449468"/>
              <a:gd name="connsiteX120" fmla="*/ 9278094 w 12192000"/>
              <a:gd name="connsiteY120" fmla="*/ 238336 h 4449468"/>
              <a:gd name="connsiteX121" fmla="*/ 9310998 w 12192000"/>
              <a:gd name="connsiteY121" fmla="*/ 242266 h 4449468"/>
              <a:gd name="connsiteX122" fmla="*/ 9641111 w 12192000"/>
              <a:gd name="connsiteY122" fmla="*/ 313195 h 4449468"/>
              <a:gd name="connsiteX123" fmla="*/ 9823383 w 12192000"/>
              <a:gd name="connsiteY123" fmla="*/ 218474 h 4449468"/>
              <a:gd name="connsiteX124" fmla="*/ 10032591 w 12192000"/>
              <a:gd name="connsiteY124" fmla="*/ 185749 h 4449468"/>
              <a:gd name="connsiteX125" fmla="*/ 10100322 w 12192000"/>
              <a:gd name="connsiteY125" fmla="*/ 221604 h 4449468"/>
              <a:gd name="connsiteX126" fmla="*/ 10132642 w 12192000"/>
              <a:gd name="connsiteY126" fmla="*/ 217666 h 4449468"/>
              <a:gd name="connsiteX127" fmla="*/ 10185365 w 12192000"/>
              <a:gd name="connsiteY127" fmla="*/ 206832 h 4449468"/>
              <a:gd name="connsiteX128" fmla="*/ 10268953 w 12192000"/>
              <a:gd name="connsiteY128" fmla="*/ 218347 h 4449468"/>
              <a:gd name="connsiteX129" fmla="*/ 10473949 w 12192000"/>
              <a:gd name="connsiteY129" fmla="*/ 220954 h 4449468"/>
              <a:gd name="connsiteX130" fmla="*/ 10717313 w 12192000"/>
              <a:gd name="connsiteY130" fmla="*/ 253344 h 4449468"/>
              <a:gd name="connsiteX131" fmla="*/ 10972110 w 12192000"/>
              <a:gd name="connsiteY131" fmla="*/ 217006 h 4449468"/>
              <a:gd name="connsiteX132" fmla="*/ 11060121 w 12192000"/>
              <a:gd name="connsiteY132" fmla="*/ 208222 h 4449468"/>
              <a:gd name="connsiteX133" fmla="*/ 11144990 w 12192000"/>
              <a:gd name="connsiteY133" fmla="*/ 143556 h 4449468"/>
              <a:gd name="connsiteX134" fmla="*/ 11293359 w 12192000"/>
              <a:gd name="connsiteY134" fmla="*/ 124935 h 4449468"/>
              <a:gd name="connsiteX135" fmla="*/ 11364511 w 12192000"/>
              <a:gd name="connsiteY135" fmla="*/ 66512 h 4449468"/>
              <a:gd name="connsiteX136" fmla="*/ 11537979 w 12192000"/>
              <a:gd name="connsiteY136" fmla="*/ 81544 h 4449468"/>
              <a:gd name="connsiteX137" fmla="*/ 11576401 w 12192000"/>
              <a:gd name="connsiteY137" fmla="*/ 68039 h 4449468"/>
              <a:gd name="connsiteX138" fmla="*/ 11627402 w 12192000"/>
              <a:gd name="connsiteY138" fmla="*/ 41537 h 4449468"/>
              <a:gd name="connsiteX139" fmla="*/ 11800703 w 12192000"/>
              <a:gd name="connsiteY139" fmla="*/ 18480 h 4449468"/>
              <a:gd name="connsiteX140" fmla="*/ 11920297 w 12192000"/>
              <a:gd name="connsiteY140" fmla="*/ 33373 h 4449468"/>
              <a:gd name="connsiteX141" fmla="*/ 12034335 w 12192000"/>
              <a:gd name="connsiteY141" fmla="*/ 19478 h 4449468"/>
              <a:gd name="connsiteX142" fmla="*/ 12121786 w 12192000"/>
              <a:gd name="connsiteY142"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394021 w 12192000"/>
              <a:gd name="connsiteY25" fmla="*/ 1177502 h 4449468"/>
              <a:gd name="connsiteX26" fmla="*/ 2612469 w 12192000"/>
              <a:gd name="connsiteY26" fmla="*/ 1134510 h 4449468"/>
              <a:gd name="connsiteX27" fmla="*/ 2711275 w 12192000"/>
              <a:gd name="connsiteY27" fmla="*/ 1068983 h 4449468"/>
              <a:gd name="connsiteX28" fmla="*/ 2864753 w 12192000"/>
              <a:gd name="connsiteY28" fmla="*/ 1052603 h 4449468"/>
              <a:gd name="connsiteX29" fmla="*/ 2954875 w 12192000"/>
              <a:gd name="connsiteY29" fmla="*/ 1034925 h 4449468"/>
              <a:gd name="connsiteX30" fmla="*/ 2986432 w 12192000"/>
              <a:gd name="connsiteY30" fmla="*/ 1015835 h 4449468"/>
              <a:gd name="connsiteX31" fmla="*/ 3032300 w 12192000"/>
              <a:gd name="connsiteY31" fmla="*/ 997495 h 4449468"/>
              <a:gd name="connsiteX32" fmla="*/ 3111177 w 12192000"/>
              <a:gd name="connsiteY32" fmla="*/ 955551 h 4449468"/>
              <a:gd name="connsiteX33" fmla="*/ 3220756 w 12192000"/>
              <a:gd name="connsiteY33" fmla="*/ 915853 h 4449468"/>
              <a:gd name="connsiteX34" fmla="*/ 3311995 w 12192000"/>
              <a:gd name="connsiteY34" fmla="*/ 939781 h 4449468"/>
              <a:gd name="connsiteX35" fmla="*/ 3317268 w 12192000"/>
              <a:gd name="connsiteY35" fmla="*/ 929024 h 4449468"/>
              <a:gd name="connsiteX36" fmla="*/ 3374665 w 12192000"/>
              <a:gd name="connsiteY36" fmla="*/ 919767 h 4449468"/>
              <a:gd name="connsiteX37" fmla="*/ 3589177 w 12192000"/>
              <a:gd name="connsiteY37" fmla="*/ 951119 h 4449468"/>
              <a:gd name="connsiteX38" fmla="*/ 3700970 w 12192000"/>
              <a:gd name="connsiteY38" fmla="*/ 931267 h 4449468"/>
              <a:gd name="connsiteX39" fmla="*/ 3738479 w 12192000"/>
              <a:gd name="connsiteY39" fmla="*/ 913937 h 4449468"/>
              <a:gd name="connsiteX40" fmla="*/ 3801460 w 12192000"/>
              <a:gd name="connsiteY40" fmla="*/ 885540 h 4449468"/>
              <a:gd name="connsiteX41" fmla="*/ 3843193 w 12192000"/>
              <a:gd name="connsiteY41" fmla="*/ 838989 h 4449468"/>
              <a:gd name="connsiteX42" fmla="*/ 3897970 w 12192000"/>
              <a:gd name="connsiteY42" fmla="*/ 825281 h 4449468"/>
              <a:gd name="connsiteX43" fmla="*/ 3917600 w 12192000"/>
              <a:gd name="connsiteY43" fmla="*/ 854851 h 4449468"/>
              <a:gd name="connsiteX44" fmla="*/ 3973954 w 12192000"/>
              <a:gd name="connsiteY44" fmla="*/ 829557 h 4449468"/>
              <a:gd name="connsiteX45" fmla="*/ 4058683 w 12192000"/>
              <a:gd name="connsiteY45" fmla="*/ 787592 h 4449468"/>
              <a:gd name="connsiteX46" fmla="*/ 4109334 w 12192000"/>
              <a:gd name="connsiteY46" fmla="*/ 771848 h 4449468"/>
              <a:gd name="connsiteX47" fmla="*/ 4245750 w 12192000"/>
              <a:gd name="connsiteY47" fmla="*/ 719656 h 4449468"/>
              <a:gd name="connsiteX48" fmla="*/ 4380909 w 12192000"/>
              <a:gd name="connsiteY48" fmla="*/ 660379 h 4449468"/>
              <a:gd name="connsiteX49" fmla="*/ 4438502 w 12192000"/>
              <a:gd name="connsiteY49" fmla="*/ 592129 h 4449468"/>
              <a:gd name="connsiteX50" fmla="*/ 4446215 w 12192000"/>
              <a:gd name="connsiteY50" fmla="*/ 588643 h 4449468"/>
              <a:gd name="connsiteX51" fmla="*/ 4468284 w 12192000"/>
              <a:gd name="connsiteY51" fmla="*/ 589215 h 4449468"/>
              <a:gd name="connsiteX52" fmla="*/ 4476748 w 12192000"/>
              <a:gd name="connsiteY52" fmla="*/ 591094 h 4449468"/>
              <a:gd name="connsiteX53" fmla="*/ 4488782 w 12192000"/>
              <a:gd name="connsiteY53" fmla="*/ 590302 h 4449468"/>
              <a:gd name="connsiteX54" fmla="*/ 4489026 w 12192000"/>
              <a:gd name="connsiteY54" fmla="*/ 589753 h 4449468"/>
              <a:gd name="connsiteX55" fmla="*/ 4500402 w 12192000"/>
              <a:gd name="connsiteY55" fmla="*/ 590048 h 4449468"/>
              <a:gd name="connsiteX56" fmla="*/ 4556726 w 12192000"/>
              <a:gd name="connsiteY56" fmla="*/ 598187 h 4449468"/>
              <a:gd name="connsiteX57" fmla="*/ 4624565 w 12192000"/>
              <a:gd name="connsiteY57" fmla="*/ 543167 h 4449468"/>
              <a:gd name="connsiteX58" fmla="*/ 4653836 w 12192000"/>
              <a:gd name="connsiteY58" fmla="*/ 532544 h 4449468"/>
              <a:gd name="connsiteX59" fmla="*/ 4669186 w 12192000"/>
              <a:gd name="connsiteY59" fmla="*/ 524041 h 4449468"/>
              <a:gd name="connsiteX60" fmla="*/ 4669958 w 12192000"/>
              <a:gd name="connsiteY60" fmla="*/ 521685 h 4449468"/>
              <a:gd name="connsiteX61" fmla="*/ 4723979 w 12192000"/>
              <a:gd name="connsiteY61" fmla="*/ 529754 h 4449468"/>
              <a:gd name="connsiteX62" fmla="*/ 4730727 w 12192000"/>
              <a:gd name="connsiteY62" fmla="*/ 526563 h 4449468"/>
              <a:gd name="connsiteX63" fmla="*/ 4766483 w 12192000"/>
              <a:gd name="connsiteY63" fmla="*/ 537277 h 4449468"/>
              <a:gd name="connsiteX64" fmla="*/ 4784666 w 12192000"/>
              <a:gd name="connsiteY64" fmla="*/ 539903 h 4449468"/>
              <a:gd name="connsiteX65" fmla="*/ 4790401 w 12192000"/>
              <a:gd name="connsiteY65" fmla="*/ 546646 h 4449468"/>
              <a:gd name="connsiteX66" fmla="*/ 4816937 w 12192000"/>
              <a:gd name="connsiteY66" fmla="*/ 547476 h 4449468"/>
              <a:gd name="connsiteX67" fmla="*/ 4819758 w 12192000"/>
              <a:gd name="connsiteY67" fmla="*/ 545308 h 4449468"/>
              <a:gd name="connsiteX68" fmla="*/ 4842484 w 12192000"/>
              <a:gd name="connsiteY68" fmla="*/ 554412 h 4449468"/>
              <a:gd name="connsiteX69" fmla="*/ 4862546 w 12192000"/>
              <a:gd name="connsiteY69" fmla="*/ 572217 h 4449468"/>
              <a:gd name="connsiteX70" fmla="*/ 5085017 w 12192000"/>
              <a:gd name="connsiteY70" fmla="*/ 547403 h 4449468"/>
              <a:gd name="connsiteX71" fmla="*/ 5285888 w 12192000"/>
              <a:gd name="connsiteY71" fmla="*/ 614495 h 4449468"/>
              <a:gd name="connsiteX72" fmla="*/ 5406407 w 12192000"/>
              <a:gd name="connsiteY72" fmla="*/ 598751 h 4449468"/>
              <a:gd name="connsiteX73" fmla="*/ 5442182 w 12192000"/>
              <a:gd name="connsiteY73" fmla="*/ 549757 h 4449468"/>
              <a:gd name="connsiteX74" fmla="*/ 5745975 w 12192000"/>
              <a:gd name="connsiteY74" fmla="*/ 554555 h 4449468"/>
              <a:gd name="connsiteX75" fmla="*/ 5821505 w 12192000"/>
              <a:gd name="connsiteY75" fmla="*/ 535119 h 4449468"/>
              <a:gd name="connsiteX76" fmla="*/ 5892210 w 12192000"/>
              <a:gd name="connsiteY76" fmla="*/ 560202 h 4449468"/>
              <a:gd name="connsiteX77" fmla="*/ 5918804 w 12192000"/>
              <a:gd name="connsiteY77" fmla="*/ 543313 h 4449468"/>
              <a:gd name="connsiteX78" fmla="*/ 5923343 w 12192000"/>
              <a:gd name="connsiteY78" fmla="*/ 539938 h 4449468"/>
              <a:gd name="connsiteX79" fmla="*/ 5942519 w 12192000"/>
              <a:gd name="connsiteY79" fmla="*/ 536503 h 4449468"/>
              <a:gd name="connsiteX80" fmla="*/ 5946666 w 12192000"/>
              <a:gd name="connsiteY80" fmla="*/ 522944 h 4449468"/>
              <a:gd name="connsiteX81" fmla="*/ 5974624 w 12192000"/>
              <a:gd name="connsiteY81" fmla="*/ 508752 h 4449468"/>
              <a:gd name="connsiteX82" fmla="*/ 6010271 w 12192000"/>
              <a:gd name="connsiteY82" fmla="*/ 505944 h 4449468"/>
              <a:gd name="connsiteX83" fmla="*/ 6180882 w 12192000"/>
              <a:gd name="connsiteY83" fmla="*/ 506681 h 4449468"/>
              <a:gd name="connsiteX84" fmla="*/ 6282268 w 12192000"/>
              <a:gd name="connsiteY84" fmla="*/ 499091 h 4449468"/>
              <a:gd name="connsiteX85" fmla="*/ 6319700 w 12192000"/>
              <a:gd name="connsiteY85" fmla="*/ 483591 h 4449468"/>
              <a:gd name="connsiteX86" fmla="*/ 6372701 w 12192000"/>
              <a:gd name="connsiteY86" fmla="*/ 470428 h 4449468"/>
              <a:gd name="connsiteX87" fmla="*/ 6465400 w 12192000"/>
              <a:gd name="connsiteY87" fmla="*/ 437432 h 4449468"/>
              <a:gd name="connsiteX88" fmla="*/ 6591402 w 12192000"/>
              <a:gd name="connsiteY88" fmla="*/ 410083 h 4449468"/>
              <a:gd name="connsiteX89" fmla="*/ 6687786 w 12192000"/>
              <a:gd name="connsiteY89" fmla="*/ 444034 h 4449468"/>
              <a:gd name="connsiteX90" fmla="*/ 6695174 w 12192000"/>
              <a:gd name="connsiteY90" fmla="*/ 433912 h 4449468"/>
              <a:gd name="connsiteX91" fmla="*/ 6759445 w 12192000"/>
              <a:gd name="connsiteY91" fmla="*/ 431070 h 4449468"/>
              <a:gd name="connsiteX92" fmla="*/ 6989783 w 12192000"/>
              <a:gd name="connsiteY92" fmla="*/ 486103 h 4449468"/>
              <a:gd name="connsiteX93" fmla="*/ 7115240 w 12192000"/>
              <a:gd name="connsiteY93" fmla="*/ 478756 h 4449468"/>
              <a:gd name="connsiteX94" fmla="*/ 7158931 w 12192000"/>
              <a:gd name="connsiteY94" fmla="*/ 465669 h 4449468"/>
              <a:gd name="connsiteX95" fmla="*/ 7232185 w 12192000"/>
              <a:gd name="connsiteY95" fmla="*/ 444394 h 4449468"/>
              <a:gd name="connsiteX96" fmla="*/ 7284877 w 12192000"/>
              <a:gd name="connsiteY96" fmla="*/ 402687 h 4449468"/>
              <a:gd name="connsiteX97" fmla="*/ 7346945 w 12192000"/>
              <a:gd name="connsiteY97" fmla="*/ 395124 h 4449468"/>
              <a:gd name="connsiteX98" fmla="*/ 7364027 w 12192000"/>
              <a:gd name="connsiteY98" fmla="*/ 426741 h 4449468"/>
              <a:gd name="connsiteX99" fmla="*/ 7429557 w 12192000"/>
              <a:gd name="connsiteY99" fmla="*/ 407818 h 4449468"/>
              <a:gd name="connsiteX100" fmla="*/ 7528670 w 12192000"/>
              <a:gd name="connsiteY100" fmla="*/ 375453 h 4449468"/>
              <a:gd name="connsiteX101" fmla="*/ 7586523 w 12192000"/>
              <a:gd name="connsiteY101" fmla="*/ 365405 h 4449468"/>
              <a:gd name="connsiteX102" fmla="*/ 7743797 w 12192000"/>
              <a:gd name="connsiteY102" fmla="*/ 328598 h 4449468"/>
              <a:gd name="connsiteX103" fmla="*/ 7900757 w 12192000"/>
              <a:gd name="connsiteY103" fmla="*/ 284597 h 4449468"/>
              <a:gd name="connsiteX104" fmla="*/ 7990513 w 12192000"/>
              <a:gd name="connsiteY104" fmla="*/ 218262 h 4449468"/>
              <a:gd name="connsiteX105" fmla="*/ 8119883 w 12192000"/>
              <a:gd name="connsiteY105" fmla="*/ 186443 h 4449468"/>
              <a:gd name="connsiteX106" fmla="*/ 8141063 w 12192000"/>
              <a:gd name="connsiteY106" fmla="*/ 175217 h 4449468"/>
              <a:gd name="connsiteX107" fmla="*/ 8172005 w 12192000"/>
              <a:gd name="connsiteY107" fmla="*/ 178328 h 4449468"/>
              <a:gd name="connsiteX108" fmla="*/ 8296189 w 12192000"/>
              <a:gd name="connsiteY108" fmla="*/ 192661 h 4449468"/>
              <a:gd name="connsiteX109" fmla="*/ 8395386 w 12192000"/>
              <a:gd name="connsiteY109" fmla="*/ 220624 h 4449468"/>
              <a:gd name="connsiteX110" fmla="*/ 8512799 w 12192000"/>
              <a:gd name="connsiteY110" fmla="*/ 185499 h 4449468"/>
              <a:gd name="connsiteX111" fmla="*/ 8586463 w 12192000"/>
              <a:gd name="connsiteY111" fmla="*/ 187463 h 4449468"/>
              <a:gd name="connsiteX112" fmla="*/ 8710287 w 12192000"/>
              <a:gd name="connsiteY112" fmla="*/ 226363 h 4449468"/>
              <a:gd name="connsiteX113" fmla="*/ 8866439 w 12192000"/>
              <a:gd name="connsiteY113" fmla="*/ 198692 h 4449468"/>
              <a:gd name="connsiteX114" fmla="*/ 8894276 w 12192000"/>
              <a:gd name="connsiteY114" fmla="*/ 145723 h 4449468"/>
              <a:gd name="connsiteX115" fmla="*/ 8935035 w 12192000"/>
              <a:gd name="connsiteY115" fmla="*/ 111646 h 4449468"/>
              <a:gd name="connsiteX116" fmla="*/ 8960043 w 12192000"/>
              <a:gd name="connsiteY116" fmla="*/ 180759 h 4449468"/>
              <a:gd name="connsiteX117" fmla="*/ 9101127 w 12192000"/>
              <a:gd name="connsiteY117" fmla="*/ 222142 h 4449468"/>
              <a:gd name="connsiteX118" fmla="*/ 9170880 w 12192000"/>
              <a:gd name="connsiteY118" fmla="*/ 234816 h 4449468"/>
              <a:gd name="connsiteX119" fmla="*/ 9278094 w 12192000"/>
              <a:gd name="connsiteY119" fmla="*/ 238336 h 4449468"/>
              <a:gd name="connsiteX120" fmla="*/ 9310998 w 12192000"/>
              <a:gd name="connsiteY120" fmla="*/ 242266 h 4449468"/>
              <a:gd name="connsiteX121" fmla="*/ 9641111 w 12192000"/>
              <a:gd name="connsiteY121" fmla="*/ 313195 h 4449468"/>
              <a:gd name="connsiteX122" fmla="*/ 9823383 w 12192000"/>
              <a:gd name="connsiteY122" fmla="*/ 218474 h 4449468"/>
              <a:gd name="connsiteX123" fmla="*/ 10032591 w 12192000"/>
              <a:gd name="connsiteY123" fmla="*/ 185749 h 4449468"/>
              <a:gd name="connsiteX124" fmla="*/ 10100322 w 12192000"/>
              <a:gd name="connsiteY124" fmla="*/ 221604 h 4449468"/>
              <a:gd name="connsiteX125" fmla="*/ 10132642 w 12192000"/>
              <a:gd name="connsiteY125" fmla="*/ 217666 h 4449468"/>
              <a:gd name="connsiteX126" fmla="*/ 10185365 w 12192000"/>
              <a:gd name="connsiteY126" fmla="*/ 206832 h 4449468"/>
              <a:gd name="connsiteX127" fmla="*/ 10268953 w 12192000"/>
              <a:gd name="connsiteY127" fmla="*/ 218347 h 4449468"/>
              <a:gd name="connsiteX128" fmla="*/ 10473949 w 12192000"/>
              <a:gd name="connsiteY128" fmla="*/ 220954 h 4449468"/>
              <a:gd name="connsiteX129" fmla="*/ 10717313 w 12192000"/>
              <a:gd name="connsiteY129" fmla="*/ 253344 h 4449468"/>
              <a:gd name="connsiteX130" fmla="*/ 10972110 w 12192000"/>
              <a:gd name="connsiteY130" fmla="*/ 217006 h 4449468"/>
              <a:gd name="connsiteX131" fmla="*/ 11060121 w 12192000"/>
              <a:gd name="connsiteY131" fmla="*/ 208222 h 4449468"/>
              <a:gd name="connsiteX132" fmla="*/ 11144990 w 12192000"/>
              <a:gd name="connsiteY132" fmla="*/ 143556 h 4449468"/>
              <a:gd name="connsiteX133" fmla="*/ 11293359 w 12192000"/>
              <a:gd name="connsiteY133" fmla="*/ 124935 h 4449468"/>
              <a:gd name="connsiteX134" fmla="*/ 11364511 w 12192000"/>
              <a:gd name="connsiteY134" fmla="*/ 66512 h 4449468"/>
              <a:gd name="connsiteX135" fmla="*/ 11537979 w 12192000"/>
              <a:gd name="connsiteY135" fmla="*/ 81544 h 4449468"/>
              <a:gd name="connsiteX136" fmla="*/ 11576401 w 12192000"/>
              <a:gd name="connsiteY136" fmla="*/ 68039 h 4449468"/>
              <a:gd name="connsiteX137" fmla="*/ 11627402 w 12192000"/>
              <a:gd name="connsiteY137" fmla="*/ 41537 h 4449468"/>
              <a:gd name="connsiteX138" fmla="*/ 11800703 w 12192000"/>
              <a:gd name="connsiteY138" fmla="*/ 18480 h 4449468"/>
              <a:gd name="connsiteX139" fmla="*/ 11920297 w 12192000"/>
              <a:gd name="connsiteY139" fmla="*/ 33373 h 4449468"/>
              <a:gd name="connsiteX140" fmla="*/ 12034335 w 12192000"/>
              <a:gd name="connsiteY140" fmla="*/ 19478 h 4449468"/>
              <a:gd name="connsiteX141" fmla="*/ 12121786 w 12192000"/>
              <a:gd name="connsiteY141"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56401 w 12192000"/>
              <a:gd name="connsiteY24" fmla="*/ 1186263 h 4449468"/>
              <a:gd name="connsiteX25" fmla="*/ 2450120 w 12192000"/>
              <a:gd name="connsiteY25" fmla="*/ 1198464 h 4449468"/>
              <a:gd name="connsiteX26" fmla="*/ 2612469 w 12192000"/>
              <a:gd name="connsiteY26" fmla="*/ 1134510 h 4449468"/>
              <a:gd name="connsiteX27" fmla="*/ 2711275 w 12192000"/>
              <a:gd name="connsiteY27" fmla="*/ 1068983 h 4449468"/>
              <a:gd name="connsiteX28" fmla="*/ 2864753 w 12192000"/>
              <a:gd name="connsiteY28" fmla="*/ 1052603 h 4449468"/>
              <a:gd name="connsiteX29" fmla="*/ 2954875 w 12192000"/>
              <a:gd name="connsiteY29" fmla="*/ 1034925 h 4449468"/>
              <a:gd name="connsiteX30" fmla="*/ 2986432 w 12192000"/>
              <a:gd name="connsiteY30" fmla="*/ 1015835 h 4449468"/>
              <a:gd name="connsiteX31" fmla="*/ 3032300 w 12192000"/>
              <a:gd name="connsiteY31" fmla="*/ 997495 h 4449468"/>
              <a:gd name="connsiteX32" fmla="*/ 3111177 w 12192000"/>
              <a:gd name="connsiteY32" fmla="*/ 955551 h 4449468"/>
              <a:gd name="connsiteX33" fmla="*/ 3220756 w 12192000"/>
              <a:gd name="connsiteY33" fmla="*/ 915853 h 4449468"/>
              <a:gd name="connsiteX34" fmla="*/ 3311995 w 12192000"/>
              <a:gd name="connsiteY34" fmla="*/ 939781 h 4449468"/>
              <a:gd name="connsiteX35" fmla="*/ 3317268 w 12192000"/>
              <a:gd name="connsiteY35" fmla="*/ 929024 h 4449468"/>
              <a:gd name="connsiteX36" fmla="*/ 3374665 w 12192000"/>
              <a:gd name="connsiteY36" fmla="*/ 919767 h 4449468"/>
              <a:gd name="connsiteX37" fmla="*/ 3589177 w 12192000"/>
              <a:gd name="connsiteY37" fmla="*/ 951119 h 4449468"/>
              <a:gd name="connsiteX38" fmla="*/ 3700970 w 12192000"/>
              <a:gd name="connsiteY38" fmla="*/ 931267 h 4449468"/>
              <a:gd name="connsiteX39" fmla="*/ 3738479 w 12192000"/>
              <a:gd name="connsiteY39" fmla="*/ 913937 h 4449468"/>
              <a:gd name="connsiteX40" fmla="*/ 3801460 w 12192000"/>
              <a:gd name="connsiteY40" fmla="*/ 885540 h 4449468"/>
              <a:gd name="connsiteX41" fmla="*/ 3843193 w 12192000"/>
              <a:gd name="connsiteY41" fmla="*/ 838989 h 4449468"/>
              <a:gd name="connsiteX42" fmla="*/ 3897970 w 12192000"/>
              <a:gd name="connsiteY42" fmla="*/ 825281 h 4449468"/>
              <a:gd name="connsiteX43" fmla="*/ 3917600 w 12192000"/>
              <a:gd name="connsiteY43" fmla="*/ 854851 h 4449468"/>
              <a:gd name="connsiteX44" fmla="*/ 3973954 w 12192000"/>
              <a:gd name="connsiteY44" fmla="*/ 829557 h 4449468"/>
              <a:gd name="connsiteX45" fmla="*/ 4058683 w 12192000"/>
              <a:gd name="connsiteY45" fmla="*/ 787592 h 4449468"/>
              <a:gd name="connsiteX46" fmla="*/ 4109334 w 12192000"/>
              <a:gd name="connsiteY46" fmla="*/ 771848 h 4449468"/>
              <a:gd name="connsiteX47" fmla="*/ 4245750 w 12192000"/>
              <a:gd name="connsiteY47" fmla="*/ 719656 h 4449468"/>
              <a:gd name="connsiteX48" fmla="*/ 4380909 w 12192000"/>
              <a:gd name="connsiteY48" fmla="*/ 660379 h 4449468"/>
              <a:gd name="connsiteX49" fmla="*/ 4438502 w 12192000"/>
              <a:gd name="connsiteY49" fmla="*/ 592129 h 4449468"/>
              <a:gd name="connsiteX50" fmla="*/ 4446215 w 12192000"/>
              <a:gd name="connsiteY50" fmla="*/ 588643 h 4449468"/>
              <a:gd name="connsiteX51" fmla="*/ 4468284 w 12192000"/>
              <a:gd name="connsiteY51" fmla="*/ 589215 h 4449468"/>
              <a:gd name="connsiteX52" fmla="*/ 4476748 w 12192000"/>
              <a:gd name="connsiteY52" fmla="*/ 591094 h 4449468"/>
              <a:gd name="connsiteX53" fmla="*/ 4488782 w 12192000"/>
              <a:gd name="connsiteY53" fmla="*/ 590302 h 4449468"/>
              <a:gd name="connsiteX54" fmla="*/ 4489026 w 12192000"/>
              <a:gd name="connsiteY54" fmla="*/ 589753 h 4449468"/>
              <a:gd name="connsiteX55" fmla="*/ 4500402 w 12192000"/>
              <a:gd name="connsiteY55" fmla="*/ 590048 h 4449468"/>
              <a:gd name="connsiteX56" fmla="*/ 4556726 w 12192000"/>
              <a:gd name="connsiteY56" fmla="*/ 598187 h 4449468"/>
              <a:gd name="connsiteX57" fmla="*/ 4624565 w 12192000"/>
              <a:gd name="connsiteY57" fmla="*/ 543167 h 4449468"/>
              <a:gd name="connsiteX58" fmla="*/ 4653836 w 12192000"/>
              <a:gd name="connsiteY58" fmla="*/ 532544 h 4449468"/>
              <a:gd name="connsiteX59" fmla="*/ 4669186 w 12192000"/>
              <a:gd name="connsiteY59" fmla="*/ 524041 h 4449468"/>
              <a:gd name="connsiteX60" fmla="*/ 4669958 w 12192000"/>
              <a:gd name="connsiteY60" fmla="*/ 521685 h 4449468"/>
              <a:gd name="connsiteX61" fmla="*/ 4723979 w 12192000"/>
              <a:gd name="connsiteY61" fmla="*/ 529754 h 4449468"/>
              <a:gd name="connsiteX62" fmla="*/ 4730727 w 12192000"/>
              <a:gd name="connsiteY62" fmla="*/ 526563 h 4449468"/>
              <a:gd name="connsiteX63" fmla="*/ 4766483 w 12192000"/>
              <a:gd name="connsiteY63" fmla="*/ 537277 h 4449468"/>
              <a:gd name="connsiteX64" fmla="*/ 4784666 w 12192000"/>
              <a:gd name="connsiteY64" fmla="*/ 539903 h 4449468"/>
              <a:gd name="connsiteX65" fmla="*/ 4790401 w 12192000"/>
              <a:gd name="connsiteY65" fmla="*/ 546646 h 4449468"/>
              <a:gd name="connsiteX66" fmla="*/ 4816937 w 12192000"/>
              <a:gd name="connsiteY66" fmla="*/ 547476 h 4449468"/>
              <a:gd name="connsiteX67" fmla="*/ 4819758 w 12192000"/>
              <a:gd name="connsiteY67" fmla="*/ 545308 h 4449468"/>
              <a:gd name="connsiteX68" fmla="*/ 4842484 w 12192000"/>
              <a:gd name="connsiteY68" fmla="*/ 554412 h 4449468"/>
              <a:gd name="connsiteX69" fmla="*/ 4862546 w 12192000"/>
              <a:gd name="connsiteY69" fmla="*/ 572217 h 4449468"/>
              <a:gd name="connsiteX70" fmla="*/ 5085017 w 12192000"/>
              <a:gd name="connsiteY70" fmla="*/ 547403 h 4449468"/>
              <a:gd name="connsiteX71" fmla="*/ 5285888 w 12192000"/>
              <a:gd name="connsiteY71" fmla="*/ 614495 h 4449468"/>
              <a:gd name="connsiteX72" fmla="*/ 5406407 w 12192000"/>
              <a:gd name="connsiteY72" fmla="*/ 598751 h 4449468"/>
              <a:gd name="connsiteX73" fmla="*/ 5442182 w 12192000"/>
              <a:gd name="connsiteY73" fmla="*/ 549757 h 4449468"/>
              <a:gd name="connsiteX74" fmla="*/ 5745975 w 12192000"/>
              <a:gd name="connsiteY74" fmla="*/ 554555 h 4449468"/>
              <a:gd name="connsiteX75" fmla="*/ 5821505 w 12192000"/>
              <a:gd name="connsiteY75" fmla="*/ 535119 h 4449468"/>
              <a:gd name="connsiteX76" fmla="*/ 5892210 w 12192000"/>
              <a:gd name="connsiteY76" fmla="*/ 560202 h 4449468"/>
              <a:gd name="connsiteX77" fmla="*/ 5918804 w 12192000"/>
              <a:gd name="connsiteY77" fmla="*/ 543313 h 4449468"/>
              <a:gd name="connsiteX78" fmla="*/ 5923343 w 12192000"/>
              <a:gd name="connsiteY78" fmla="*/ 539938 h 4449468"/>
              <a:gd name="connsiteX79" fmla="*/ 5942519 w 12192000"/>
              <a:gd name="connsiteY79" fmla="*/ 536503 h 4449468"/>
              <a:gd name="connsiteX80" fmla="*/ 5946666 w 12192000"/>
              <a:gd name="connsiteY80" fmla="*/ 522944 h 4449468"/>
              <a:gd name="connsiteX81" fmla="*/ 5974624 w 12192000"/>
              <a:gd name="connsiteY81" fmla="*/ 508752 h 4449468"/>
              <a:gd name="connsiteX82" fmla="*/ 6010271 w 12192000"/>
              <a:gd name="connsiteY82" fmla="*/ 505944 h 4449468"/>
              <a:gd name="connsiteX83" fmla="*/ 6180882 w 12192000"/>
              <a:gd name="connsiteY83" fmla="*/ 506681 h 4449468"/>
              <a:gd name="connsiteX84" fmla="*/ 6282268 w 12192000"/>
              <a:gd name="connsiteY84" fmla="*/ 499091 h 4449468"/>
              <a:gd name="connsiteX85" fmla="*/ 6319700 w 12192000"/>
              <a:gd name="connsiteY85" fmla="*/ 483591 h 4449468"/>
              <a:gd name="connsiteX86" fmla="*/ 6372701 w 12192000"/>
              <a:gd name="connsiteY86" fmla="*/ 470428 h 4449468"/>
              <a:gd name="connsiteX87" fmla="*/ 6465400 w 12192000"/>
              <a:gd name="connsiteY87" fmla="*/ 437432 h 4449468"/>
              <a:gd name="connsiteX88" fmla="*/ 6591402 w 12192000"/>
              <a:gd name="connsiteY88" fmla="*/ 410083 h 4449468"/>
              <a:gd name="connsiteX89" fmla="*/ 6687786 w 12192000"/>
              <a:gd name="connsiteY89" fmla="*/ 444034 h 4449468"/>
              <a:gd name="connsiteX90" fmla="*/ 6695174 w 12192000"/>
              <a:gd name="connsiteY90" fmla="*/ 433912 h 4449468"/>
              <a:gd name="connsiteX91" fmla="*/ 6759445 w 12192000"/>
              <a:gd name="connsiteY91" fmla="*/ 431070 h 4449468"/>
              <a:gd name="connsiteX92" fmla="*/ 6989783 w 12192000"/>
              <a:gd name="connsiteY92" fmla="*/ 486103 h 4449468"/>
              <a:gd name="connsiteX93" fmla="*/ 7115240 w 12192000"/>
              <a:gd name="connsiteY93" fmla="*/ 478756 h 4449468"/>
              <a:gd name="connsiteX94" fmla="*/ 7158931 w 12192000"/>
              <a:gd name="connsiteY94" fmla="*/ 465669 h 4449468"/>
              <a:gd name="connsiteX95" fmla="*/ 7232185 w 12192000"/>
              <a:gd name="connsiteY95" fmla="*/ 444394 h 4449468"/>
              <a:gd name="connsiteX96" fmla="*/ 7284877 w 12192000"/>
              <a:gd name="connsiteY96" fmla="*/ 402687 h 4449468"/>
              <a:gd name="connsiteX97" fmla="*/ 7346945 w 12192000"/>
              <a:gd name="connsiteY97" fmla="*/ 395124 h 4449468"/>
              <a:gd name="connsiteX98" fmla="*/ 7364027 w 12192000"/>
              <a:gd name="connsiteY98" fmla="*/ 426741 h 4449468"/>
              <a:gd name="connsiteX99" fmla="*/ 7429557 w 12192000"/>
              <a:gd name="connsiteY99" fmla="*/ 407818 h 4449468"/>
              <a:gd name="connsiteX100" fmla="*/ 7528670 w 12192000"/>
              <a:gd name="connsiteY100" fmla="*/ 375453 h 4449468"/>
              <a:gd name="connsiteX101" fmla="*/ 7586523 w 12192000"/>
              <a:gd name="connsiteY101" fmla="*/ 365405 h 4449468"/>
              <a:gd name="connsiteX102" fmla="*/ 7743797 w 12192000"/>
              <a:gd name="connsiteY102" fmla="*/ 328598 h 4449468"/>
              <a:gd name="connsiteX103" fmla="*/ 7900757 w 12192000"/>
              <a:gd name="connsiteY103" fmla="*/ 284597 h 4449468"/>
              <a:gd name="connsiteX104" fmla="*/ 7990513 w 12192000"/>
              <a:gd name="connsiteY104" fmla="*/ 218262 h 4449468"/>
              <a:gd name="connsiteX105" fmla="*/ 8119883 w 12192000"/>
              <a:gd name="connsiteY105" fmla="*/ 186443 h 4449468"/>
              <a:gd name="connsiteX106" fmla="*/ 8141063 w 12192000"/>
              <a:gd name="connsiteY106" fmla="*/ 175217 h 4449468"/>
              <a:gd name="connsiteX107" fmla="*/ 8172005 w 12192000"/>
              <a:gd name="connsiteY107" fmla="*/ 178328 h 4449468"/>
              <a:gd name="connsiteX108" fmla="*/ 8296189 w 12192000"/>
              <a:gd name="connsiteY108" fmla="*/ 192661 h 4449468"/>
              <a:gd name="connsiteX109" fmla="*/ 8395386 w 12192000"/>
              <a:gd name="connsiteY109" fmla="*/ 220624 h 4449468"/>
              <a:gd name="connsiteX110" fmla="*/ 8512799 w 12192000"/>
              <a:gd name="connsiteY110" fmla="*/ 185499 h 4449468"/>
              <a:gd name="connsiteX111" fmla="*/ 8586463 w 12192000"/>
              <a:gd name="connsiteY111" fmla="*/ 187463 h 4449468"/>
              <a:gd name="connsiteX112" fmla="*/ 8710287 w 12192000"/>
              <a:gd name="connsiteY112" fmla="*/ 226363 h 4449468"/>
              <a:gd name="connsiteX113" fmla="*/ 8866439 w 12192000"/>
              <a:gd name="connsiteY113" fmla="*/ 198692 h 4449468"/>
              <a:gd name="connsiteX114" fmla="*/ 8894276 w 12192000"/>
              <a:gd name="connsiteY114" fmla="*/ 145723 h 4449468"/>
              <a:gd name="connsiteX115" fmla="*/ 8935035 w 12192000"/>
              <a:gd name="connsiteY115" fmla="*/ 111646 h 4449468"/>
              <a:gd name="connsiteX116" fmla="*/ 8960043 w 12192000"/>
              <a:gd name="connsiteY116" fmla="*/ 180759 h 4449468"/>
              <a:gd name="connsiteX117" fmla="*/ 9101127 w 12192000"/>
              <a:gd name="connsiteY117" fmla="*/ 222142 h 4449468"/>
              <a:gd name="connsiteX118" fmla="*/ 9170880 w 12192000"/>
              <a:gd name="connsiteY118" fmla="*/ 234816 h 4449468"/>
              <a:gd name="connsiteX119" fmla="*/ 9278094 w 12192000"/>
              <a:gd name="connsiteY119" fmla="*/ 238336 h 4449468"/>
              <a:gd name="connsiteX120" fmla="*/ 9310998 w 12192000"/>
              <a:gd name="connsiteY120" fmla="*/ 242266 h 4449468"/>
              <a:gd name="connsiteX121" fmla="*/ 9641111 w 12192000"/>
              <a:gd name="connsiteY121" fmla="*/ 313195 h 4449468"/>
              <a:gd name="connsiteX122" fmla="*/ 9823383 w 12192000"/>
              <a:gd name="connsiteY122" fmla="*/ 218474 h 4449468"/>
              <a:gd name="connsiteX123" fmla="*/ 10032591 w 12192000"/>
              <a:gd name="connsiteY123" fmla="*/ 185749 h 4449468"/>
              <a:gd name="connsiteX124" fmla="*/ 10100322 w 12192000"/>
              <a:gd name="connsiteY124" fmla="*/ 221604 h 4449468"/>
              <a:gd name="connsiteX125" fmla="*/ 10132642 w 12192000"/>
              <a:gd name="connsiteY125" fmla="*/ 217666 h 4449468"/>
              <a:gd name="connsiteX126" fmla="*/ 10185365 w 12192000"/>
              <a:gd name="connsiteY126" fmla="*/ 206832 h 4449468"/>
              <a:gd name="connsiteX127" fmla="*/ 10268953 w 12192000"/>
              <a:gd name="connsiteY127" fmla="*/ 218347 h 4449468"/>
              <a:gd name="connsiteX128" fmla="*/ 10473949 w 12192000"/>
              <a:gd name="connsiteY128" fmla="*/ 220954 h 4449468"/>
              <a:gd name="connsiteX129" fmla="*/ 10717313 w 12192000"/>
              <a:gd name="connsiteY129" fmla="*/ 253344 h 4449468"/>
              <a:gd name="connsiteX130" fmla="*/ 10972110 w 12192000"/>
              <a:gd name="connsiteY130" fmla="*/ 217006 h 4449468"/>
              <a:gd name="connsiteX131" fmla="*/ 11060121 w 12192000"/>
              <a:gd name="connsiteY131" fmla="*/ 208222 h 4449468"/>
              <a:gd name="connsiteX132" fmla="*/ 11144990 w 12192000"/>
              <a:gd name="connsiteY132" fmla="*/ 143556 h 4449468"/>
              <a:gd name="connsiteX133" fmla="*/ 11293359 w 12192000"/>
              <a:gd name="connsiteY133" fmla="*/ 124935 h 4449468"/>
              <a:gd name="connsiteX134" fmla="*/ 11364511 w 12192000"/>
              <a:gd name="connsiteY134" fmla="*/ 66512 h 4449468"/>
              <a:gd name="connsiteX135" fmla="*/ 11537979 w 12192000"/>
              <a:gd name="connsiteY135" fmla="*/ 81544 h 4449468"/>
              <a:gd name="connsiteX136" fmla="*/ 11576401 w 12192000"/>
              <a:gd name="connsiteY136" fmla="*/ 68039 h 4449468"/>
              <a:gd name="connsiteX137" fmla="*/ 11627402 w 12192000"/>
              <a:gd name="connsiteY137" fmla="*/ 41537 h 4449468"/>
              <a:gd name="connsiteX138" fmla="*/ 11800703 w 12192000"/>
              <a:gd name="connsiteY138" fmla="*/ 18480 h 4449468"/>
              <a:gd name="connsiteX139" fmla="*/ 11920297 w 12192000"/>
              <a:gd name="connsiteY139" fmla="*/ 33373 h 4449468"/>
              <a:gd name="connsiteX140" fmla="*/ 12034335 w 12192000"/>
              <a:gd name="connsiteY140" fmla="*/ 19478 h 4449468"/>
              <a:gd name="connsiteX141" fmla="*/ 12121786 w 12192000"/>
              <a:gd name="connsiteY141" fmla="*/ 0 h 4449468"/>
              <a:gd name="connsiteX0" fmla="*/ 12121786 w 12192000"/>
              <a:gd name="connsiteY0" fmla="*/ 0 h 4449468"/>
              <a:gd name="connsiteX1" fmla="*/ 12157578 w 12192000"/>
              <a:gd name="connsiteY1" fmla="*/ 19788 h 4449468"/>
              <a:gd name="connsiteX2" fmla="*/ 12192000 w 12192000"/>
              <a:gd name="connsiteY2" fmla="*/ 32742 h 4449468"/>
              <a:gd name="connsiteX3" fmla="*/ 12192000 w 12192000"/>
              <a:gd name="connsiteY3" fmla="*/ 4449468 h 4449468"/>
              <a:gd name="connsiteX4" fmla="*/ 0 w 12192000"/>
              <a:gd name="connsiteY4" fmla="*/ 4449468 h 4449468"/>
              <a:gd name="connsiteX5" fmla="*/ 0 w 12192000"/>
              <a:gd name="connsiteY5" fmla="*/ 1630182 h 4449468"/>
              <a:gd name="connsiteX6" fmla="*/ 56873 w 12192000"/>
              <a:gd name="connsiteY6" fmla="*/ 1652165 h 4449468"/>
              <a:gd name="connsiteX7" fmla="*/ 237760 w 12192000"/>
              <a:gd name="connsiteY7" fmla="*/ 1613266 h 4449468"/>
              <a:gd name="connsiteX8" fmla="*/ 350371 w 12192000"/>
              <a:gd name="connsiteY8" fmla="*/ 1658516 h 4449468"/>
              <a:gd name="connsiteX9" fmla="*/ 561746 w 12192000"/>
              <a:gd name="connsiteY9" fmla="*/ 1587448 h 4449468"/>
              <a:gd name="connsiteX10" fmla="*/ 762516 w 12192000"/>
              <a:gd name="connsiteY10" fmla="*/ 1469595 h 4449468"/>
              <a:gd name="connsiteX11" fmla="*/ 950614 w 12192000"/>
              <a:gd name="connsiteY11" fmla="*/ 1462036 h 4449468"/>
              <a:gd name="connsiteX12" fmla="*/ 1046332 w 12192000"/>
              <a:gd name="connsiteY12" fmla="*/ 1450237 h 4449468"/>
              <a:gd name="connsiteX13" fmla="*/ 1065760 w 12192000"/>
              <a:gd name="connsiteY13" fmla="*/ 1450791 h 4449468"/>
              <a:gd name="connsiteX14" fmla="*/ 1101639 w 12192000"/>
              <a:gd name="connsiteY14" fmla="*/ 1407692 h 4449468"/>
              <a:gd name="connsiteX15" fmla="*/ 1154039 w 12192000"/>
              <a:gd name="connsiteY15" fmla="*/ 1403064 h 4449468"/>
              <a:gd name="connsiteX16" fmla="*/ 1243680 w 12192000"/>
              <a:gd name="connsiteY16" fmla="*/ 1343266 h 4449468"/>
              <a:gd name="connsiteX17" fmla="*/ 1417000 w 12192000"/>
              <a:gd name="connsiteY17" fmla="*/ 1306027 h 4449468"/>
              <a:gd name="connsiteX18" fmla="*/ 1484166 w 12192000"/>
              <a:gd name="connsiteY18" fmla="*/ 1257501 h 4449468"/>
              <a:gd name="connsiteX19" fmla="*/ 1577113 w 12192000"/>
              <a:gd name="connsiteY19" fmla="*/ 1252532 h 4449468"/>
              <a:gd name="connsiteX20" fmla="*/ 1688423 w 12192000"/>
              <a:gd name="connsiteY20" fmla="*/ 1249660 h 4449468"/>
              <a:gd name="connsiteX21" fmla="*/ 1885072 w 12192000"/>
              <a:gd name="connsiteY21" fmla="*/ 1202797 h 4449468"/>
              <a:gd name="connsiteX22" fmla="*/ 2042958 w 12192000"/>
              <a:gd name="connsiteY22" fmla="*/ 1249037 h 4449468"/>
              <a:gd name="connsiteX23" fmla="*/ 2180944 w 12192000"/>
              <a:gd name="connsiteY23" fmla="*/ 1221372 h 4449468"/>
              <a:gd name="connsiteX24" fmla="*/ 2284450 w 12192000"/>
              <a:gd name="connsiteY24" fmla="*/ 1228188 h 4449468"/>
              <a:gd name="connsiteX25" fmla="*/ 2450120 w 12192000"/>
              <a:gd name="connsiteY25" fmla="*/ 1198464 h 4449468"/>
              <a:gd name="connsiteX26" fmla="*/ 2612469 w 12192000"/>
              <a:gd name="connsiteY26" fmla="*/ 1134510 h 4449468"/>
              <a:gd name="connsiteX27" fmla="*/ 2711275 w 12192000"/>
              <a:gd name="connsiteY27" fmla="*/ 1068983 h 4449468"/>
              <a:gd name="connsiteX28" fmla="*/ 2864753 w 12192000"/>
              <a:gd name="connsiteY28" fmla="*/ 1052603 h 4449468"/>
              <a:gd name="connsiteX29" fmla="*/ 2954875 w 12192000"/>
              <a:gd name="connsiteY29" fmla="*/ 1034925 h 4449468"/>
              <a:gd name="connsiteX30" fmla="*/ 2986432 w 12192000"/>
              <a:gd name="connsiteY30" fmla="*/ 1015835 h 4449468"/>
              <a:gd name="connsiteX31" fmla="*/ 3032300 w 12192000"/>
              <a:gd name="connsiteY31" fmla="*/ 997495 h 4449468"/>
              <a:gd name="connsiteX32" fmla="*/ 3111177 w 12192000"/>
              <a:gd name="connsiteY32" fmla="*/ 955551 h 4449468"/>
              <a:gd name="connsiteX33" fmla="*/ 3220756 w 12192000"/>
              <a:gd name="connsiteY33" fmla="*/ 915853 h 4449468"/>
              <a:gd name="connsiteX34" fmla="*/ 3311995 w 12192000"/>
              <a:gd name="connsiteY34" fmla="*/ 939781 h 4449468"/>
              <a:gd name="connsiteX35" fmla="*/ 3317268 w 12192000"/>
              <a:gd name="connsiteY35" fmla="*/ 929024 h 4449468"/>
              <a:gd name="connsiteX36" fmla="*/ 3374665 w 12192000"/>
              <a:gd name="connsiteY36" fmla="*/ 919767 h 4449468"/>
              <a:gd name="connsiteX37" fmla="*/ 3589177 w 12192000"/>
              <a:gd name="connsiteY37" fmla="*/ 951119 h 4449468"/>
              <a:gd name="connsiteX38" fmla="*/ 3700970 w 12192000"/>
              <a:gd name="connsiteY38" fmla="*/ 931267 h 4449468"/>
              <a:gd name="connsiteX39" fmla="*/ 3738479 w 12192000"/>
              <a:gd name="connsiteY39" fmla="*/ 913937 h 4449468"/>
              <a:gd name="connsiteX40" fmla="*/ 3801460 w 12192000"/>
              <a:gd name="connsiteY40" fmla="*/ 885540 h 4449468"/>
              <a:gd name="connsiteX41" fmla="*/ 3843193 w 12192000"/>
              <a:gd name="connsiteY41" fmla="*/ 838989 h 4449468"/>
              <a:gd name="connsiteX42" fmla="*/ 3897970 w 12192000"/>
              <a:gd name="connsiteY42" fmla="*/ 825281 h 4449468"/>
              <a:gd name="connsiteX43" fmla="*/ 3917600 w 12192000"/>
              <a:gd name="connsiteY43" fmla="*/ 854851 h 4449468"/>
              <a:gd name="connsiteX44" fmla="*/ 3973954 w 12192000"/>
              <a:gd name="connsiteY44" fmla="*/ 829557 h 4449468"/>
              <a:gd name="connsiteX45" fmla="*/ 4058683 w 12192000"/>
              <a:gd name="connsiteY45" fmla="*/ 787592 h 4449468"/>
              <a:gd name="connsiteX46" fmla="*/ 4109334 w 12192000"/>
              <a:gd name="connsiteY46" fmla="*/ 771848 h 4449468"/>
              <a:gd name="connsiteX47" fmla="*/ 4245750 w 12192000"/>
              <a:gd name="connsiteY47" fmla="*/ 719656 h 4449468"/>
              <a:gd name="connsiteX48" fmla="*/ 4380909 w 12192000"/>
              <a:gd name="connsiteY48" fmla="*/ 660379 h 4449468"/>
              <a:gd name="connsiteX49" fmla="*/ 4438502 w 12192000"/>
              <a:gd name="connsiteY49" fmla="*/ 592129 h 4449468"/>
              <a:gd name="connsiteX50" fmla="*/ 4446215 w 12192000"/>
              <a:gd name="connsiteY50" fmla="*/ 588643 h 4449468"/>
              <a:gd name="connsiteX51" fmla="*/ 4468284 w 12192000"/>
              <a:gd name="connsiteY51" fmla="*/ 589215 h 4449468"/>
              <a:gd name="connsiteX52" fmla="*/ 4476748 w 12192000"/>
              <a:gd name="connsiteY52" fmla="*/ 591094 h 4449468"/>
              <a:gd name="connsiteX53" fmla="*/ 4488782 w 12192000"/>
              <a:gd name="connsiteY53" fmla="*/ 590302 h 4449468"/>
              <a:gd name="connsiteX54" fmla="*/ 4489026 w 12192000"/>
              <a:gd name="connsiteY54" fmla="*/ 589753 h 4449468"/>
              <a:gd name="connsiteX55" fmla="*/ 4500402 w 12192000"/>
              <a:gd name="connsiteY55" fmla="*/ 590048 h 4449468"/>
              <a:gd name="connsiteX56" fmla="*/ 4556726 w 12192000"/>
              <a:gd name="connsiteY56" fmla="*/ 598187 h 4449468"/>
              <a:gd name="connsiteX57" fmla="*/ 4624565 w 12192000"/>
              <a:gd name="connsiteY57" fmla="*/ 543167 h 4449468"/>
              <a:gd name="connsiteX58" fmla="*/ 4653836 w 12192000"/>
              <a:gd name="connsiteY58" fmla="*/ 532544 h 4449468"/>
              <a:gd name="connsiteX59" fmla="*/ 4669186 w 12192000"/>
              <a:gd name="connsiteY59" fmla="*/ 524041 h 4449468"/>
              <a:gd name="connsiteX60" fmla="*/ 4669958 w 12192000"/>
              <a:gd name="connsiteY60" fmla="*/ 521685 h 4449468"/>
              <a:gd name="connsiteX61" fmla="*/ 4723979 w 12192000"/>
              <a:gd name="connsiteY61" fmla="*/ 529754 h 4449468"/>
              <a:gd name="connsiteX62" fmla="*/ 4730727 w 12192000"/>
              <a:gd name="connsiteY62" fmla="*/ 526563 h 4449468"/>
              <a:gd name="connsiteX63" fmla="*/ 4766483 w 12192000"/>
              <a:gd name="connsiteY63" fmla="*/ 537277 h 4449468"/>
              <a:gd name="connsiteX64" fmla="*/ 4784666 w 12192000"/>
              <a:gd name="connsiteY64" fmla="*/ 539903 h 4449468"/>
              <a:gd name="connsiteX65" fmla="*/ 4790401 w 12192000"/>
              <a:gd name="connsiteY65" fmla="*/ 546646 h 4449468"/>
              <a:gd name="connsiteX66" fmla="*/ 4816937 w 12192000"/>
              <a:gd name="connsiteY66" fmla="*/ 547476 h 4449468"/>
              <a:gd name="connsiteX67" fmla="*/ 4819758 w 12192000"/>
              <a:gd name="connsiteY67" fmla="*/ 545308 h 4449468"/>
              <a:gd name="connsiteX68" fmla="*/ 4842484 w 12192000"/>
              <a:gd name="connsiteY68" fmla="*/ 554412 h 4449468"/>
              <a:gd name="connsiteX69" fmla="*/ 4862546 w 12192000"/>
              <a:gd name="connsiteY69" fmla="*/ 572217 h 4449468"/>
              <a:gd name="connsiteX70" fmla="*/ 5085017 w 12192000"/>
              <a:gd name="connsiteY70" fmla="*/ 547403 h 4449468"/>
              <a:gd name="connsiteX71" fmla="*/ 5285888 w 12192000"/>
              <a:gd name="connsiteY71" fmla="*/ 614495 h 4449468"/>
              <a:gd name="connsiteX72" fmla="*/ 5406407 w 12192000"/>
              <a:gd name="connsiteY72" fmla="*/ 598751 h 4449468"/>
              <a:gd name="connsiteX73" fmla="*/ 5442182 w 12192000"/>
              <a:gd name="connsiteY73" fmla="*/ 549757 h 4449468"/>
              <a:gd name="connsiteX74" fmla="*/ 5745975 w 12192000"/>
              <a:gd name="connsiteY74" fmla="*/ 554555 h 4449468"/>
              <a:gd name="connsiteX75" fmla="*/ 5821505 w 12192000"/>
              <a:gd name="connsiteY75" fmla="*/ 535119 h 4449468"/>
              <a:gd name="connsiteX76" fmla="*/ 5892210 w 12192000"/>
              <a:gd name="connsiteY76" fmla="*/ 560202 h 4449468"/>
              <a:gd name="connsiteX77" fmla="*/ 5918804 w 12192000"/>
              <a:gd name="connsiteY77" fmla="*/ 543313 h 4449468"/>
              <a:gd name="connsiteX78" fmla="*/ 5923343 w 12192000"/>
              <a:gd name="connsiteY78" fmla="*/ 539938 h 4449468"/>
              <a:gd name="connsiteX79" fmla="*/ 5942519 w 12192000"/>
              <a:gd name="connsiteY79" fmla="*/ 536503 h 4449468"/>
              <a:gd name="connsiteX80" fmla="*/ 5946666 w 12192000"/>
              <a:gd name="connsiteY80" fmla="*/ 522944 h 4449468"/>
              <a:gd name="connsiteX81" fmla="*/ 5974624 w 12192000"/>
              <a:gd name="connsiteY81" fmla="*/ 508752 h 4449468"/>
              <a:gd name="connsiteX82" fmla="*/ 6010271 w 12192000"/>
              <a:gd name="connsiteY82" fmla="*/ 505944 h 4449468"/>
              <a:gd name="connsiteX83" fmla="*/ 6180882 w 12192000"/>
              <a:gd name="connsiteY83" fmla="*/ 506681 h 4449468"/>
              <a:gd name="connsiteX84" fmla="*/ 6282268 w 12192000"/>
              <a:gd name="connsiteY84" fmla="*/ 499091 h 4449468"/>
              <a:gd name="connsiteX85" fmla="*/ 6319700 w 12192000"/>
              <a:gd name="connsiteY85" fmla="*/ 483591 h 4449468"/>
              <a:gd name="connsiteX86" fmla="*/ 6372701 w 12192000"/>
              <a:gd name="connsiteY86" fmla="*/ 470428 h 4449468"/>
              <a:gd name="connsiteX87" fmla="*/ 6465400 w 12192000"/>
              <a:gd name="connsiteY87" fmla="*/ 437432 h 4449468"/>
              <a:gd name="connsiteX88" fmla="*/ 6591402 w 12192000"/>
              <a:gd name="connsiteY88" fmla="*/ 410083 h 4449468"/>
              <a:gd name="connsiteX89" fmla="*/ 6687786 w 12192000"/>
              <a:gd name="connsiteY89" fmla="*/ 444034 h 4449468"/>
              <a:gd name="connsiteX90" fmla="*/ 6695174 w 12192000"/>
              <a:gd name="connsiteY90" fmla="*/ 433912 h 4449468"/>
              <a:gd name="connsiteX91" fmla="*/ 6759445 w 12192000"/>
              <a:gd name="connsiteY91" fmla="*/ 431070 h 4449468"/>
              <a:gd name="connsiteX92" fmla="*/ 6989783 w 12192000"/>
              <a:gd name="connsiteY92" fmla="*/ 486103 h 4449468"/>
              <a:gd name="connsiteX93" fmla="*/ 7115240 w 12192000"/>
              <a:gd name="connsiteY93" fmla="*/ 478756 h 4449468"/>
              <a:gd name="connsiteX94" fmla="*/ 7158931 w 12192000"/>
              <a:gd name="connsiteY94" fmla="*/ 465669 h 4449468"/>
              <a:gd name="connsiteX95" fmla="*/ 7232185 w 12192000"/>
              <a:gd name="connsiteY95" fmla="*/ 444394 h 4449468"/>
              <a:gd name="connsiteX96" fmla="*/ 7284877 w 12192000"/>
              <a:gd name="connsiteY96" fmla="*/ 402687 h 4449468"/>
              <a:gd name="connsiteX97" fmla="*/ 7346945 w 12192000"/>
              <a:gd name="connsiteY97" fmla="*/ 395124 h 4449468"/>
              <a:gd name="connsiteX98" fmla="*/ 7364027 w 12192000"/>
              <a:gd name="connsiteY98" fmla="*/ 426741 h 4449468"/>
              <a:gd name="connsiteX99" fmla="*/ 7429557 w 12192000"/>
              <a:gd name="connsiteY99" fmla="*/ 407818 h 4449468"/>
              <a:gd name="connsiteX100" fmla="*/ 7528670 w 12192000"/>
              <a:gd name="connsiteY100" fmla="*/ 375453 h 4449468"/>
              <a:gd name="connsiteX101" fmla="*/ 7586523 w 12192000"/>
              <a:gd name="connsiteY101" fmla="*/ 365405 h 4449468"/>
              <a:gd name="connsiteX102" fmla="*/ 7743797 w 12192000"/>
              <a:gd name="connsiteY102" fmla="*/ 328598 h 4449468"/>
              <a:gd name="connsiteX103" fmla="*/ 7900757 w 12192000"/>
              <a:gd name="connsiteY103" fmla="*/ 284597 h 4449468"/>
              <a:gd name="connsiteX104" fmla="*/ 7990513 w 12192000"/>
              <a:gd name="connsiteY104" fmla="*/ 218262 h 4449468"/>
              <a:gd name="connsiteX105" fmla="*/ 8119883 w 12192000"/>
              <a:gd name="connsiteY105" fmla="*/ 186443 h 4449468"/>
              <a:gd name="connsiteX106" fmla="*/ 8141063 w 12192000"/>
              <a:gd name="connsiteY106" fmla="*/ 175217 h 4449468"/>
              <a:gd name="connsiteX107" fmla="*/ 8172005 w 12192000"/>
              <a:gd name="connsiteY107" fmla="*/ 178328 h 4449468"/>
              <a:gd name="connsiteX108" fmla="*/ 8296189 w 12192000"/>
              <a:gd name="connsiteY108" fmla="*/ 192661 h 4449468"/>
              <a:gd name="connsiteX109" fmla="*/ 8395386 w 12192000"/>
              <a:gd name="connsiteY109" fmla="*/ 220624 h 4449468"/>
              <a:gd name="connsiteX110" fmla="*/ 8512799 w 12192000"/>
              <a:gd name="connsiteY110" fmla="*/ 185499 h 4449468"/>
              <a:gd name="connsiteX111" fmla="*/ 8586463 w 12192000"/>
              <a:gd name="connsiteY111" fmla="*/ 187463 h 4449468"/>
              <a:gd name="connsiteX112" fmla="*/ 8710287 w 12192000"/>
              <a:gd name="connsiteY112" fmla="*/ 226363 h 4449468"/>
              <a:gd name="connsiteX113" fmla="*/ 8866439 w 12192000"/>
              <a:gd name="connsiteY113" fmla="*/ 198692 h 4449468"/>
              <a:gd name="connsiteX114" fmla="*/ 8894276 w 12192000"/>
              <a:gd name="connsiteY114" fmla="*/ 145723 h 4449468"/>
              <a:gd name="connsiteX115" fmla="*/ 8935035 w 12192000"/>
              <a:gd name="connsiteY115" fmla="*/ 111646 h 4449468"/>
              <a:gd name="connsiteX116" fmla="*/ 8960043 w 12192000"/>
              <a:gd name="connsiteY116" fmla="*/ 180759 h 4449468"/>
              <a:gd name="connsiteX117" fmla="*/ 9101127 w 12192000"/>
              <a:gd name="connsiteY117" fmla="*/ 222142 h 4449468"/>
              <a:gd name="connsiteX118" fmla="*/ 9170880 w 12192000"/>
              <a:gd name="connsiteY118" fmla="*/ 234816 h 4449468"/>
              <a:gd name="connsiteX119" fmla="*/ 9278094 w 12192000"/>
              <a:gd name="connsiteY119" fmla="*/ 238336 h 4449468"/>
              <a:gd name="connsiteX120" fmla="*/ 9310998 w 12192000"/>
              <a:gd name="connsiteY120" fmla="*/ 242266 h 4449468"/>
              <a:gd name="connsiteX121" fmla="*/ 9641111 w 12192000"/>
              <a:gd name="connsiteY121" fmla="*/ 313195 h 4449468"/>
              <a:gd name="connsiteX122" fmla="*/ 9823383 w 12192000"/>
              <a:gd name="connsiteY122" fmla="*/ 218474 h 4449468"/>
              <a:gd name="connsiteX123" fmla="*/ 10032591 w 12192000"/>
              <a:gd name="connsiteY123" fmla="*/ 185749 h 4449468"/>
              <a:gd name="connsiteX124" fmla="*/ 10100322 w 12192000"/>
              <a:gd name="connsiteY124" fmla="*/ 221604 h 4449468"/>
              <a:gd name="connsiteX125" fmla="*/ 10132642 w 12192000"/>
              <a:gd name="connsiteY125" fmla="*/ 217666 h 4449468"/>
              <a:gd name="connsiteX126" fmla="*/ 10185365 w 12192000"/>
              <a:gd name="connsiteY126" fmla="*/ 206832 h 4449468"/>
              <a:gd name="connsiteX127" fmla="*/ 10268953 w 12192000"/>
              <a:gd name="connsiteY127" fmla="*/ 218347 h 4449468"/>
              <a:gd name="connsiteX128" fmla="*/ 10473949 w 12192000"/>
              <a:gd name="connsiteY128" fmla="*/ 220954 h 4449468"/>
              <a:gd name="connsiteX129" fmla="*/ 10717313 w 12192000"/>
              <a:gd name="connsiteY129" fmla="*/ 253344 h 4449468"/>
              <a:gd name="connsiteX130" fmla="*/ 10972110 w 12192000"/>
              <a:gd name="connsiteY130" fmla="*/ 217006 h 4449468"/>
              <a:gd name="connsiteX131" fmla="*/ 11060121 w 12192000"/>
              <a:gd name="connsiteY131" fmla="*/ 208222 h 4449468"/>
              <a:gd name="connsiteX132" fmla="*/ 11144990 w 12192000"/>
              <a:gd name="connsiteY132" fmla="*/ 143556 h 4449468"/>
              <a:gd name="connsiteX133" fmla="*/ 11293359 w 12192000"/>
              <a:gd name="connsiteY133" fmla="*/ 124935 h 4449468"/>
              <a:gd name="connsiteX134" fmla="*/ 11364511 w 12192000"/>
              <a:gd name="connsiteY134" fmla="*/ 66512 h 4449468"/>
              <a:gd name="connsiteX135" fmla="*/ 11537979 w 12192000"/>
              <a:gd name="connsiteY135" fmla="*/ 81544 h 4449468"/>
              <a:gd name="connsiteX136" fmla="*/ 11576401 w 12192000"/>
              <a:gd name="connsiteY136" fmla="*/ 68039 h 4449468"/>
              <a:gd name="connsiteX137" fmla="*/ 11627402 w 12192000"/>
              <a:gd name="connsiteY137" fmla="*/ 41537 h 4449468"/>
              <a:gd name="connsiteX138" fmla="*/ 11800703 w 12192000"/>
              <a:gd name="connsiteY138" fmla="*/ 18480 h 4449468"/>
              <a:gd name="connsiteX139" fmla="*/ 11920297 w 12192000"/>
              <a:gd name="connsiteY139" fmla="*/ 33373 h 4449468"/>
              <a:gd name="connsiteX140" fmla="*/ 12034335 w 12192000"/>
              <a:gd name="connsiteY140" fmla="*/ 19478 h 4449468"/>
              <a:gd name="connsiteX141" fmla="*/ 12121786 w 12192000"/>
              <a:gd name="connsiteY141" fmla="*/ 0 h 4449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2192000" h="4449468">
                <a:moveTo>
                  <a:pt x="12121786" y="0"/>
                </a:moveTo>
                <a:cubicBezTo>
                  <a:pt x="12133474" y="9515"/>
                  <a:pt x="12145288" y="15089"/>
                  <a:pt x="12157578" y="19788"/>
                </a:cubicBezTo>
                <a:lnTo>
                  <a:pt x="12192000" y="32742"/>
                </a:lnTo>
                <a:lnTo>
                  <a:pt x="12192000" y="4449468"/>
                </a:lnTo>
                <a:lnTo>
                  <a:pt x="0" y="4449468"/>
                </a:lnTo>
                <a:lnTo>
                  <a:pt x="0" y="1630182"/>
                </a:lnTo>
                <a:lnTo>
                  <a:pt x="56873" y="1652165"/>
                </a:lnTo>
                <a:cubicBezTo>
                  <a:pt x="138421" y="1666962"/>
                  <a:pt x="176933" y="1609552"/>
                  <a:pt x="237760" y="1613266"/>
                </a:cubicBezTo>
                <a:cubicBezTo>
                  <a:pt x="245499" y="1631244"/>
                  <a:pt x="339015" y="1681939"/>
                  <a:pt x="350371" y="1658516"/>
                </a:cubicBezTo>
                <a:cubicBezTo>
                  <a:pt x="437539" y="1631106"/>
                  <a:pt x="485589" y="1658139"/>
                  <a:pt x="561746" y="1587448"/>
                </a:cubicBezTo>
                <a:cubicBezTo>
                  <a:pt x="619380" y="1484862"/>
                  <a:pt x="680137" y="1532636"/>
                  <a:pt x="762516" y="1469595"/>
                </a:cubicBezTo>
                <a:cubicBezTo>
                  <a:pt x="819258" y="1497323"/>
                  <a:pt x="907948" y="1453844"/>
                  <a:pt x="950614" y="1462036"/>
                </a:cubicBezTo>
                <a:cubicBezTo>
                  <a:pt x="969977" y="1471273"/>
                  <a:pt x="1022128" y="1422352"/>
                  <a:pt x="1046332" y="1450237"/>
                </a:cubicBezTo>
                <a:cubicBezTo>
                  <a:pt x="1046046" y="1428462"/>
                  <a:pt x="1055864" y="1441533"/>
                  <a:pt x="1065760" y="1450791"/>
                </a:cubicBezTo>
                <a:cubicBezTo>
                  <a:pt x="1075394" y="1440436"/>
                  <a:pt x="1090406" y="1409600"/>
                  <a:pt x="1101639" y="1407692"/>
                </a:cubicBezTo>
                <a:cubicBezTo>
                  <a:pt x="1128151" y="1453051"/>
                  <a:pt x="1124145" y="1378589"/>
                  <a:pt x="1154039" y="1403064"/>
                </a:cubicBezTo>
                <a:cubicBezTo>
                  <a:pt x="1164735" y="1385944"/>
                  <a:pt x="1213461" y="1318873"/>
                  <a:pt x="1243680" y="1343266"/>
                </a:cubicBezTo>
                <a:cubicBezTo>
                  <a:pt x="1304773" y="1305953"/>
                  <a:pt x="1349963" y="1298972"/>
                  <a:pt x="1417000" y="1306027"/>
                </a:cubicBezTo>
                <a:cubicBezTo>
                  <a:pt x="1423594" y="1274587"/>
                  <a:pt x="1503092" y="1311079"/>
                  <a:pt x="1484166" y="1257501"/>
                </a:cubicBezTo>
                <a:cubicBezTo>
                  <a:pt x="1506399" y="1258256"/>
                  <a:pt x="1528963" y="1248985"/>
                  <a:pt x="1577113" y="1252532"/>
                </a:cubicBezTo>
                <a:cubicBezTo>
                  <a:pt x="1613425" y="1253345"/>
                  <a:pt x="1623483" y="1254416"/>
                  <a:pt x="1688423" y="1249660"/>
                </a:cubicBezTo>
                <a:cubicBezTo>
                  <a:pt x="1744580" y="1196070"/>
                  <a:pt x="1815375" y="1222946"/>
                  <a:pt x="1885072" y="1202797"/>
                </a:cubicBezTo>
                <a:cubicBezTo>
                  <a:pt x="1937322" y="1229871"/>
                  <a:pt x="2060716" y="1227536"/>
                  <a:pt x="2042958" y="1249037"/>
                </a:cubicBezTo>
                <a:cubicBezTo>
                  <a:pt x="2103756" y="1226368"/>
                  <a:pt x="2144516" y="1266364"/>
                  <a:pt x="2180944" y="1221372"/>
                </a:cubicBezTo>
                <a:cubicBezTo>
                  <a:pt x="2206928" y="1223355"/>
                  <a:pt x="2221935" y="1240548"/>
                  <a:pt x="2284450" y="1228188"/>
                </a:cubicBezTo>
                <a:cubicBezTo>
                  <a:pt x="2315930" y="1226484"/>
                  <a:pt x="2360773" y="1191033"/>
                  <a:pt x="2450120" y="1198464"/>
                </a:cubicBezTo>
                <a:cubicBezTo>
                  <a:pt x="2509465" y="1189839"/>
                  <a:pt x="2559593" y="1152597"/>
                  <a:pt x="2612469" y="1134510"/>
                </a:cubicBezTo>
                <a:cubicBezTo>
                  <a:pt x="2643397" y="1113590"/>
                  <a:pt x="2662495" y="1066748"/>
                  <a:pt x="2711275" y="1068983"/>
                </a:cubicBezTo>
                <a:cubicBezTo>
                  <a:pt x="2756190" y="1092226"/>
                  <a:pt x="2808776" y="1020935"/>
                  <a:pt x="2864753" y="1052603"/>
                </a:cubicBezTo>
                <a:cubicBezTo>
                  <a:pt x="2884944" y="1059646"/>
                  <a:pt x="2945004" y="1053281"/>
                  <a:pt x="2954875" y="1034925"/>
                </a:cubicBezTo>
                <a:cubicBezTo>
                  <a:pt x="2967090" y="1030063"/>
                  <a:pt x="2982259" y="1034933"/>
                  <a:pt x="2986432" y="1015835"/>
                </a:cubicBezTo>
                <a:cubicBezTo>
                  <a:pt x="2994054" y="992624"/>
                  <a:pt x="3040838" y="1023343"/>
                  <a:pt x="3032300" y="997495"/>
                </a:cubicBezTo>
                <a:cubicBezTo>
                  <a:pt x="3065445" y="1018448"/>
                  <a:pt x="3086062" y="969419"/>
                  <a:pt x="3111177" y="955551"/>
                </a:cubicBezTo>
                <a:cubicBezTo>
                  <a:pt x="3137705" y="976896"/>
                  <a:pt x="3164240" y="926747"/>
                  <a:pt x="3220756" y="915853"/>
                </a:cubicBezTo>
                <a:cubicBezTo>
                  <a:pt x="3250045" y="940660"/>
                  <a:pt x="3258780" y="908145"/>
                  <a:pt x="3311995" y="939781"/>
                </a:cubicBezTo>
                <a:cubicBezTo>
                  <a:pt x="3313248" y="935941"/>
                  <a:pt x="3315024" y="932319"/>
                  <a:pt x="3317268" y="929024"/>
                </a:cubicBezTo>
                <a:cubicBezTo>
                  <a:pt x="3330309" y="909884"/>
                  <a:pt x="3356007" y="905739"/>
                  <a:pt x="3374665" y="919767"/>
                </a:cubicBezTo>
                <a:cubicBezTo>
                  <a:pt x="3457724" y="960543"/>
                  <a:pt x="3524312" y="949297"/>
                  <a:pt x="3589177" y="951119"/>
                </a:cubicBezTo>
                <a:cubicBezTo>
                  <a:pt x="3661456" y="947474"/>
                  <a:pt x="3602890" y="895151"/>
                  <a:pt x="3700970" y="931267"/>
                </a:cubicBezTo>
                <a:cubicBezTo>
                  <a:pt x="3706535" y="909475"/>
                  <a:pt x="3717597" y="906887"/>
                  <a:pt x="3738479" y="913937"/>
                </a:cubicBezTo>
                <a:cubicBezTo>
                  <a:pt x="3773302" y="910640"/>
                  <a:pt x="3760540" y="859671"/>
                  <a:pt x="3801460" y="885540"/>
                </a:cubicBezTo>
                <a:cubicBezTo>
                  <a:pt x="3789784" y="858853"/>
                  <a:pt x="3864779" y="865362"/>
                  <a:pt x="3843193" y="838989"/>
                </a:cubicBezTo>
                <a:cubicBezTo>
                  <a:pt x="3860710" y="810594"/>
                  <a:pt x="3879968" y="850367"/>
                  <a:pt x="3897970" y="825281"/>
                </a:cubicBezTo>
                <a:cubicBezTo>
                  <a:pt x="3922127" y="816529"/>
                  <a:pt x="3889345" y="856867"/>
                  <a:pt x="3917600" y="854851"/>
                </a:cubicBezTo>
                <a:cubicBezTo>
                  <a:pt x="3950874" y="847426"/>
                  <a:pt x="3960788" y="898024"/>
                  <a:pt x="3973954" y="829557"/>
                </a:cubicBezTo>
                <a:cubicBezTo>
                  <a:pt x="4012343" y="839808"/>
                  <a:pt x="4013426" y="809749"/>
                  <a:pt x="4058683" y="787592"/>
                </a:cubicBezTo>
                <a:cubicBezTo>
                  <a:pt x="4082069" y="800516"/>
                  <a:pt x="4096659" y="790003"/>
                  <a:pt x="4109334" y="771848"/>
                </a:cubicBezTo>
                <a:cubicBezTo>
                  <a:pt x="4157035" y="768396"/>
                  <a:pt x="4195004" y="737772"/>
                  <a:pt x="4245750" y="719656"/>
                </a:cubicBezTo>
                <a:cubicBezTo>
                  <a:pt x="4306390" y="728674"/>
                  <a:pt x="4326640" y="679556"/>
                  <a:pt x="4380909" y="660379"/>
                </a:cubicBezTo>
                <a:cubicBezTo>
                  <a:pt x="4436896" y="688389"/>
                  <a:pt x="4413357" y="615216"/>
                  <a:pt x="4438502" y="592129"/>
                </a:cubicBezTo>
                <a:lnTo>
                  <a:pt x="4446215" y="588643"/>
                </a:lnTo>
                <a:lnTo>
                  <a:pt x="4468284" y="589215"/>
                </a:lnTo>
                <a:lnTo>
                  <a:pt x="4476748" y="591094"/>
                </a:lnTo>
                <a:cubicBezTo>
                  <a:pt x="4482518" y="591769"/>
                  <a:pt x="4486273" y="591422"/>
                  <a:pt x="4488782" y="590302"/>
                </a:cubicBezTo>
                <a:lnTo>
                  <a:pt x="4489026" y="589753"/>
                </a:lnTo>
                <a:lnTo>
                  <a:pt x="4500402" y="590048"/>
                </a:lnTo>
                <a:cubicBezTo>
                  <a:pt x="4519719" y="591758"/>
                  <a:pt x="4538627" y="594571"/>
                  <a:pt x="4556726" y="598187"/>
                </a:cubicBezTo>
                <a:cubicBezTo>
                  <a:pt x="4568656" y="567622"/>
                  <a:pt x="4637284" y="598605"/>
                  <a:pt x="4624565" y="543167"/>
                </a:cubicBezTo>
                <a:cubicBezTo>
                  <a:pt x="4648813" y="546388"/>
                  <a:pt x="4665509" y="568701"/>
                  <a:pt x="4653836" y="532544"/>
                </a:cubicBezTo>
                <a:cubicBezTo>
                  <a:pt x="4661710" y="532554"/>
                  <a:pt x="4666220" y="529138"/>
                  <a:pt x="4669186" y="524041"/>
                </a:cubicBezTo>
                <a:lnTo>
                  <a:pt x="4669958" y="521685"/>
                </a:lnTo>
                <a:lnTo>
                  <a:pt x="4723979" y="529754"/>
                </a:lnTo>
                <a:lnTo>
                  <a:pt x="4730727" y="526563"/>
                </a:lnTo>
                <a:lnTo>
                  <a:pt x="4766483" y="537277"/>
                </a:lnTo>
                <a:lnTo>
                  <a:pt x="4784666" y="539903"/>
                </a:lnTo>
                <a:lnTo>
                  <a:pt x="4790401" y="546646"/>
                </a:lnTo>
                <a:cubicBezTo>
                  <a:pt x="4796266" y="550594"/>
                  <a:pt x="4804240" y="551962"/>
                  <a:pt x="4816937" y="547476"/>
                </a:cubicBezTo>
                <a:lnTo>
                  <a:pt x="4819758" y="545308"/>
                </a:lnTo>
                <a:lnTo>
                  <a:pt x="4842484" y="554412"/>
                </a:lnTo>
                <a:cubicBezTo>
                  <a:pt x="4849946" y="558807"/>
                  <a:pt x="4856745" y="564565"/>
                  <a:pt x="4862546" y="572217"/>
                </a:cubicBezTo>
                <a:cubicBezTo>
                  <a:pt x="4932095" y="525104"/>
                  <a:pt x="5005637" y="559721"/>
                  <a:pt x="5085017" y="547403"/>
                </a:cubicBezTo>
                <a:cubicBezTo>
                  <a:pt x="5113030" y="479064"/>
                  <a:pt x="5259580" y="551540"/>
                  <a:pt x="5285888" y="614495"/>
                </a:cubicBezTo>
                <a:cubicBezTo>
                  <a:pt x="5278983" y="539472"/>
                  <a:pt x="5473380" y="689570"/>
                  <a:pt x="5406407" y="598751"/>
                </a:cubicBezTo>
                <a:cubicBezTo>
                  <a:pt x="5434581" y="603611"/>
                  <a:pt x="5460066" y="572630"/>
                  <a:pt x="5442182" y="549757"/>
                </a:cubicBezTo>
                <a:cubicBezTo>
                  <a:pt x="5530881" y="595583"/>
                  <a:pt x="5649193" y="537236"/>
                  <a:pt x="5745975" y="554555"/>
                </a:cubicBezTo>
                <a:cubicBezTo>
                  <a:pt x="5791869" y="495328"/>
                  <a:pt x="5769140" y="548909"/>
                  <a:pt x="5821505" y="535119"/>
                </a:cubicBezTo>
                <a:cubicBezTo>
                  <a:pt x="5812059" y="587611"/>
                  <a:pt x="5883460" y="502163"/>
                  <a:pt x="5892210" y="560202"/>
                </a:cubicBezTo>
                <a:cubicBezTo>
                  <a:pt x="5901463" y="555855"/>
                  <a:pt x="5910150" y="549812"/>
                  <a:pt x="5918804" y="543313"/>
                </a:cubicBezTo>
                <a:lnTo>
                  <a:pt x="5923343" y="539938"/>
                </a:lnTo>
                <a:lnTo>
                  <a:pt x="5942519" y="536503"/>
                </a:lnTo>
                <a:lnTo>
                  <a:pt x="5946666" y="522944"/>
                </a:lnTo>
                <a:lnTo>
                  <a:pt x="5974624" y="508752"/>
                </a:lnTo>
                <a:cubicBezTo>
                  <a:pt x="5985289" y="505382"/>
                  <a:pt x="5996994" y="504033"/>
                  <a:pt x="6010271" y="505944"/>
                </a:cubicBezTo>
                <a:cubicBezTo>
                  <a:pt x="6056003" y="534069"/>
                  <a:pt x="6124288" y="468939"/>
                  <a:pt x="6180882" y="506681"/>
                </a:cubicBezTo>
                <a:cubicBezTo>
                  <a:pt x="6201949" y="515935"/>
                  <a:pt x="6268706" y="516268"/>
                  <a:pt x="6282268" y="499091"/>
                </a:cubicBezTo>
                <a:cubicBezTo>
                  <a:pt x="6296380" y="495607"/>
                  <a:pt x="6312270" y="502139"/>
                  <a:pt x="6319700" y="483591"/>
                </a:cubicBezTo>
                <a:cubicBezTo>
                  <a:pt x="6331525" y="461331"/>
                  <a:pt x="6378187" y="497107"/>
                  <a:pt x="6372701" y="470428"/>
                </a:cubicBezTo>
                <a:cubicBezTo>
                  <a:pt x="6405882" y="494967"/>
                  <a:pt x="6435806" y="448450"/>
                  <a:pt x="6465400" y="437432"/>
                </a:cubicBezTo>
                <a:cubicBezTo>
                  <a:pt x="6491270" y="461627"/>
                  <a:pt x="6527850" y="414652"/>
                  <a:pt x="6591402" y="410083"/>
                </a:cubicBezTo>
                <a:cubicBezTo>
                  <a:pt x="6619780" y="438030"/>
                  <a:pt x="6634216" y="406631"/>
                  <a:pt x="6687786" y="444034"/>
                </a:cubicBezTo>
                <a:cubicBezTo>
                  <a:pt x="6689733" y="440352"/>
                  <a:pt x="6692221" y="436943"/>
                  <a:pt x="6695174" y="433912"/>
                </a:cubicBezTo>
                <a:cubicBezTo>
                  <a:pt x="6712327" y="416306"/>
                  <a:pt x="6741103" y="415033"/>
                  <a:pt x="6759445" y="431070"/>
                </a:cubicBezTo>
                <a:cubicBezTo>
                  <a:pt x="6844346" y="480887"/>
                  <a:pt x="6918986" y="477086"/>
                  <a:pt x="6989783" y="486103"/>
                </a:cubicBezTo>
                <a:cubicBezTo>
                  <a:pt x="7069521" y="490501"/>
                  <a:pt x="7013184" y="431910"/>
                  <a:pt x="7115240" y="478756"/>
                </a:cubicBezTo>
                <a:cubicBezTo>
                  <a:pt x="7124598" y="457679"/>
                  <a:pt x="7137107" y="456331"/>
                  <a:pt x="7158931" y="465669"/>
                </a:cubicBezTo>
                <a:cubicBezTo>
                  <a:pt x="7197578" y="466253"/>
                  <a:pt x="7191223" y="414098"/>
                  <a:pt x="7232185" y="444394"/>
                </a:cubicBezTo>
                <a:cubicBezTo>
                  <a:pt x="7223387" y="416531"/>
                  <a:pt x="7304580" y="431339"/>
                  <a:pt x="7284877" y="402687"/>
                </a:cubicBezTo>
                <a:cubicBezTo>
                  <a:pt x="7308318" y="376366"/>
                  <a:pt x="7323467" y="418098"/>
                  <a:pt x="7346945" y="395124"/>
                </a:cubicBezTo>
                <a:cubicBezTo>
                  <a:pt x="7374722" y="389094"/>
                  <a:pt x="7332767" y="425610"/>
                  <a:pt x="7364027" y="426741"/>
                </a:cubicBezTo>
                <a:cubicBezTo>
                  <a:pt x="7401595" y="423045"/>
                  <a:pt x="7404885" y="474515"/>
                  <a:pt x="7429557" y="407818"/>
                </a:cubicBezTo>
                <a:cubicBezTo>
                  <a:pt x="7470083" y="422287"/>
                  <a:pt x="7475770" y="392484"/>
                  <a:pt x="7528670" y="375453"/>
                </a:cubicBezTo>
                <a:cubicBezTo>
                  <a:pt x="7552357" y="390916"/>
                  <a:pt x="7569917" y="382071"/>
                  <a:pt x="7586523" y="365405"/>
                </a:cubicBezTo>
                <a:cubicBezTo>
                  <a:pt x="7639303" y="367265"/>
                  <a:pt x="7685486" y="340996"/>
                  <a:pt x="7743797" y="328598"/>
                </a:cubicBezTo>
                <a:cubicBezTo>
                  <a:pt x="7808888" y="344309"/>
                  <a:pt x="7838426" y="297661"/>
                  <a:pt x="7900757" y="284597"/>
                </a:cubicBezTo>
                <a:cubicBezTo>
                  <a:pt x="7966071" y="323570"/>
                  <a:pt x="7937357" y="219445"/>
                  <a:pt x="7990513" y="218262"/>
                </a:cubicBezTo>
                <a:cubicBezTo>
                  <a:pt x="8079524" y="251348"/>
                  <a:pt x="7985886" y="183363"/>
                  <a:pt x="8119883" y="186443"/>
                </a:cubicBezTo>
                <a:cubicBezTo>
                  <a:pt x="8127890" y="192526"/>
                  <a:pt x="8143473" y="184275"/>
                  <a:pt x="8141063" y="175217"/>
                </a:cubicBezTo>
                <a:cubicBezTo>
                  <a:pt x="8149708" y="177340"/>
                  <a:pt x="8171214" y="193246"/>
                  <a:pt x="8172005" y="178328"/>
                </a:cubicBezTo>
                <a:cubicBezTo>
                  <a:pt x="8214152" y="172893"/>
                  <a:pt x="8256922" y="177828"/>
                  <a:pt x="8296189" y="192661"/>
                </a:cubicBezTo>
                <a:cubicBezTo>
                  <a:pt x="8375542" y="160233"/>
                  <a:pt x="8337054" y="232848"/>
                  <a:pt x="8395386" y="220624"/>
                </a:cubicBezTo>
                <a:cubicBezTo>
                  <a:pt x="8440173" y="187468"/>
                  <a:pt x="8459828" y="209596"/>
                  <a:pt x="8512799" y="185499"/>
                </a:cubicBezTo>
                <a:cubicBezTo>
                  <a:pt x="8535929" y="231553"/>
                  <a:pt x="8563814" y="175931"/>
                  <a:pt x="8586463" y="187463"/>
                </a:cubicBezTo>
                <a:cubicBezTo>
                  <a:pt x="8615090" y="128753"/>
                  <a:pt x="8674845" y="230682"/>
                  <a:pt x="8710287" y="226363"/>
                </a:cubicBezTo>
                <a:cubicBezTo>
                  <a:pt x="8769113" y="210550"/>
                  <a:pt x="8828097" y="147082"/>
                  <a:pt x="8866439" y="198692"/>
                </a:cubicBezTo>
                <a:cubicBezTo>
                  <a:pt x="8868460" y="175509"/>
                  <a:pt x="8859731" y="145169"/>
                  <a:pt x="8894276" y="145723"/>
                </a:cubicBezTo>
                <a:cubicBezTo>
                  <a:pt x="8906672" y="132744"/>
                  <a:pt x="8905374" y="97617"/>
                  <a:pt x="8935035" y="111646"/>
                </a:cubicBezTo>
                <a:cubicBezTo>
                  <a:pt x="8904037" y="146298"/>
                  <a:pt x="8961352" y="144078"/>
                  <a:pt x="8960043" y="180759"/>
                </a:cubicBezTo>
                <a:cubicBezTo>
                  <a:pt x="9005076" y="198561"/>
                  <a:pt x="9099125" y="156755"/>
                  <a:pt x="9101127" y="222142"/>
                </a:cubicBezTo>
                <a:cubicBezTo>
                  <a:pt x="9117908" y="258914"/>
                  <a:pt x="9165860" y="193613"/>
                  <a:pt x="9170880" y="234816"/>
                </a:cubicBezTo>
                <a:cubicBezTo>
                  <a:pt x="9191715" y="205459"/>
                  <a:pt x="9239106" y="244146"/>
                  <a:pt x="9278094" y="238336"/>
                </a:cubicBezTo>
                <a:cubicBezTo>
                  <a:pt x="9287704" y="256044"/>
                  <a:pt x="9296597" y="254078"/>
                  <a:pt x="9310998" y="242266"/>
                </a:cubicBezTo>
                <a:cubicBezTo>
                  <a:pt x="9435340" y="218118"/>
                  <a:pt x="9634992" y="402156"/>
                  <a:pt x="9641111" y="313195"/>
                </a:cubicBezTo>
                <a:cubicBezTo>
                  <a:pt x="9670442" y="307681"/>
                  <a:pt x="9749295" y="213034"/>
                  <a:pt x="9823383" y="218474"/>
                </a:cubicBezTo>
                <a:cubicBezTo>
                  <a:pt x="9860589" y="257695"/>
                  <a:pt x="9997242" y="187763"/>
                  <a:pt x="10032591" y="185749"/>
                </a:cubicBezTo>
                <a:cubicBezTo>
                  <a:pt x="10044653" y="212861"/>
                  <a:pt x="10097174" y="178940"/>
                  <a:pt x="10100322" y="221604"/>
                </a:cubicBezTo>
                <a:cubicBezTo>
                  <a:pt x="10110886" y="237959"/>
                  <a:pt x="10127839" y="234836"/>
                  <a:pt x="10132642" y="217666"/>
                </a:cubicBezTo>
                <a:cubicBezTo>
                  <a:pt x="10153709" y="217746"/>
                  <a:pt x="10170328" y="236362"/>
                  <a:pt x="10185365" y="206832"/>
                </a:cubicBezTo>
                <a:cubicBezTo>
                  <a:pt x="10214146" y="205971"/>
                  <a:pt x="10254592" y="262617"/>
                  <a:pt x="10268953" y="218347"/>
                </a:cubicBezTo>
                <a:cubicBezTo>
                  <a:pt x="10305142" y="276747"/>
                  <a:pt x="10415702" y="220112"/>
                  <a:pt x="10473949" y="220954"/>
                </a:cubicBezTo>
                <a:cubicBezTo>
                  <a:pt x="10586161" y="235829"/>
                  <a:pt x="10659175" y="223561"/>
                  <a:pt x="10717313" y="253344"/>
                </a:cubicBezTo>
                <a:cubicBezTo>
                  <a:pt x="10807563" y="201769"/>
                  <a:pt x="10894251" y="226492"/>
                  <a:pt x="10972110" y="217006"/>
                </a:cubicBezTo>
                <a:cubicBezTo>
                  <a:pt x="11010257" y="224179"/>
                  <a:pt x="11021728" y="177614"/>
                  <a:pt x="11060121" y="208222"/>
                </a:cubicBezTo>
                <a:cubicBezTo>
                  <a:pt x="11077800" y="162137"/>
                  <a:pt x="11186826" y="219263"/>
                  <a:pt x="11144990" y="143556"/>
                </a:cubicBezTo>
                <a:cubicBezTo>
                  <a:pt x="11197019" y="148660"/>
                  <a:pt x="11247321" y="135324"/>
                  <a:pt x="11293359" y="124935"/>
                </a:cubicBezTo>
                <a:cubicBezTo>
                  <a:pt x="11315861" y="107725"/>
                  <a:pt x="11364687" y="97012"/>
                  <a:pt x="11364511" y="66512"/>
                </a:cubicBezTo>
                <a:cubicBezTo>
                  <a:pt x="11417487" y="108223"/>
                  <a:pt x="11482729" y="24231"/>
                  <a:pt x="11537979" y="81544"/>
                </a:cubicBezTo>
                <a:cubicBezTo>
                  <a:pt x="11546299" y="61123"/>
                  <a:pt x="11557784" y="68192"/>
                  <a:pt x="11576401" y="68039"/>
                </a:cubicBezTo>
                <a:cubicBezTo>
                  <a:pt x="11582963" y="33190"/>
                  <a:pt x="11614943" y="63169"/>
                  <a:pt x="11627402" y="41537"/>
                </a:cubicBezTo>
                <a:cubicBezTo>
                  <a:pt x="11683565" y="51278"/>
                  <a:pt x="11758185" y="24367"/>
                  <a:pt x="11800703" y="18480"/>
                </a:cubicBezTo>
                <a:cubicBezTo>
                  <a:pt x="11843221" y="12595"/>
                  <a:pt x="11887749" y="35019"/>
                  <a:pt x="11920297" y="33373"/>
                </a:cubicBezTo>
                <a:cubicBezTo>
                  <a:pt x="11981109" y="-22731"/>
                  <a:pt x="12001050" y="20006"/>
                  <a:pt x="12034335" y="19478"/>
                </a:cubicBezTo>
                <a:cubicBezTo>
                  <a:pt x="12046814" y="7195"/>
                  <a:pt x="12086097" y="12995"/>
                  <a:pt x="12121786" y="0"/>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9916F9-8969-52E3-7398-1311364B12CA}"/>
              </a:ext>
            </a:extLst>
          </p:cNvPr>
          <p:cNvSpPr>
            <a:spLocks noGrp="1"/>
          </p:cNvSpPr>
          <p:nvPr>
            <p:ph type="title"/>
          </p:nvPr>
        </p:nvSpPr>
        <p:spPr>
          <a:xfrm>
            <a:off x="1184744" y="620203"/>
            <a:ext cx="9859618" cy="894698"/>
          </a:xfrm>
        </p:spPr>
        <p:txBody>
          <a:bodyPr vert="horz" lIns="91440" tIns="45720" rIns="91440" bIns="45720" rtlCol="0" anchor="b">
            <a:normAutofit/>
          </a:bodyPr>
          <a:lstStyle/>
          <a:p>
            <a:pPr algn="ctr"/>
            <a:r>
              <a:rPr lang="en-US"/>
              <a:t>NFC Antenna design</a:t>
            </a:r>
          </a:p>
        </p:txBody>
      </p:sp>
      <p:sp>
        <p:nvSpPr>
          <p:cNvPr id="17" name="Freeform: Shape 16">
            <a:extLst>
              <a:ext uri="{FF2B5EF4-FFF2-40B4-BE49-F238E27FC236}">
                <a16:creationId xmlns:a16="http://schemas.microsoft.com/office/drawing/2014/main" id="{3389D0BC-BA1D-4360-88F9-D9ECCBDAB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7992" y="1914157"/>
            <a:ext cx="6991068" cy="3447099"/>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descr="A screenshot of a computer&#10;&#10;Description automatically generated">
            <a:extLst>
              <a:ext uri="{FF2B5EF4-FFF2-40B4-BE49-F238E27FC236}">
                <a16:creationId xmlns:a16="http://schemas.microsoft.com/office/drawing/2014/main" id="{EF6CEE50-838C-B1EE-A6AC-9AFB51765531}"/>
              </a:ext>
            </a:extLst>
          </p:cNvPr>
          <p:cNvPicPr>
            <a:picLocks noGrp="1" noChangeAspect="1"/>
          </p:cNvPicPr>
          <p:nvPr>
            <p:ph idx="1"/>
          </p:nvPr>
        </p:nvPicPr>
        <p:blipFill rotWithShape="1">
          <a:blip r:embed="rId6">
            <a:extLst>
              <a:ext uri="{28A0092B-C50C-407E-A947-70E740481C1C}">
                <a14:useLocalDpi xmlns:a14="http://schemas.microsoft.com/office/drawing/2010/main" val="0"/>
              </a:ext>
            </a:extLst>
          </a:blip>
          <a:srcRect l="7383" r="8533" b="3"/>
          <a:stretch/>
        </p:blipFill>
        <p:spPr bwMode="auto">
          <a:xfrm rot="16200000">
            <a:off x="3722822" y="-880349"/>
            <a:ext cx="4783462" cy="10204033"/>
          </a:xfrm>
          <a:prstGeom prst="rect">
            <a:avLst/>
          </a:prstGeom>
          <a:noFill/>
        </p:spPr>
      </p:pic>
    </p:spTree>
    <p:extLst>
      <p:ext uri="{BB962C8B-B14F-4D97-AF65-F5344CB8AC3E}">
        <p14:creationId xmlns:p14="http://schemas.microsoft.com/office/powerpoint/2010/main" val="10746357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9ADB6B36-6D23-4279-BF08-86CFF703E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AEF4CD48-9281-4131-995B-E3B17C854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75548"/>
            <a:ext cx="12192000" cy="4582452"/>
          </a:xfrm>
          <a:custGeom>
            <a:avLst/>
            <a:gdLst>
              <a:gd name="connsiteX0" fmla="*/ 2782524 w 12192000"/>
              <a:gd name="connsiteY0" fmla="*/ 394 h 4582452"/>
              <a:gd name="connsiteX1" fmla="*/ 2999719 w 12192000"/>
              <a:gd name="connsiteY1" fmla="*/ 43075 h 4582452"/>
              <a:gd name="connsiteX2" fmla="*/ 3061656 w 12192000"/>
              <a:gd name="connsiteY2" fmla="*/ 42588 h 4582452"/>
              <a:gd name="connsiteX3" fmla="*/ 3069494 w 12192000"/>
              <a:gd name="connsiteY3" fmla="*/ 35859 h 4582452"/>
              <a:gd name="connsiteX4" fmla="*/ 3159577 w 12192000"/>
              <a:gd name="connsiteY4" fmla="*/ 61160 h 4582452"/>
              <a:gd name="connsiteX5" fmla="*/ 3282600 w 12192000"/>
              <a:gd name="connsiteY5" fmla="*/ 45367 h 4582452"/>
              <a:gd name="connsiteX6" fmla="*/ 3374052 w 12192000"/>
              <a:gd name="connsiteY6" fmla="*/ 24976 h 4582452"/>
              <a:gd name="connsiteX7" fmla="*/ 3378934 w 12192000"/>
              <a:gd name="connsiteY7" fmla="*/ 18137 h 4582452"/>
              <a:gd name="connsiteX8" fmla="*/ 3385889 w 12192000"/>
              <a:gd name="connsiteY8" fmla="*/ 18918 h 4582452"/>
              <a:gd name="connsiteX9" fmla="*/ 3389211 w 12192000"/>
              <a:gd name="connsiteY9" fmla="*/ 25828 h 4582452"/>
              <a:gd name="connsiteX10" fmla="*/ 3444184 w 12192000"/>
              <a:gd name="connsiteY10" fmla="*/ 26511 h 4582452"/>
              <a:gd name="connsiteX11" fmla="*/ 3454999 w 12192000"/>
              <a:gd name="connsiteY11" fmla="*/ 14134 h 4582452"/>
              <a:gd name="connsiteX12" fmla="*/ 3453466 w 12192000"/>
              <a:gd name="connsiteY12" fmla="*/ 7930 h 4582452"/>
              <a:gd name="connsiteX13" fmla="*/ 3463009 w 12192000"/>
              <a:gd name="connsiteY13" fmla="*/ 7487 h 4582452"/>
              <a:gd name="connsiteX14" fmla="*/ 3467018 w 12192000"/>
              <a:gd name="connsiteY14" fmla="*/ 6782 h 4582452"/>
              <a:gd name="connsiteX15" fmla="*/ 3478045 w 12192000"/>
              <a:gd name="connsiteY15" fmla="*/ 10611 h 4582452"/>
              <a:gd name="connsiteX16" fmla="*/ 3506989 w 12192000"/>
              <a:gd name="connsiteY16" fmla="*/ 5372 h 4582452"/>
              <a:gd name="connsiteX17" fmla="*/ 3521969 w 12192000"/>
              <a:gd name="connsiteY17" fmla="*/ 11906 h 4582452"/>
              <a:gd name="connsiteX18" fmla="*/ 3569519 w 12192000"/>
              <a:gd name="connsiteY18" fmla="*/ 41509 h 4582452"/>
              <a:gd name="connsiteX19" fmla="*/ 3638316 w 12192000"/>
              <a:gd name="connsiteY19" fmla="*/ 57654 h 4582452"/>
              <a:gd name="connsiteX20" fmla="*/ 3679320 w 12192000"/>
              <a:gd name="connsiteY20" fmla="*/ 67554 h 4582452"/>
              <a:gd name="connsiteX21" fmla="*/ 3799276 w 12192000"/>
              <a:gd name="connsiteY21" fmla="*/ 75386 h 4582452"/>
              <a:gd name="connsiteX22" fmla="*/ 4024540 w 12192000"/>
              <a:gd name="connsiteY22" fmla="*/ 43084 h 4582452"/>
              <a:gd name="connsiteX23" fmla="*/ 4086060 w 12192000"/>
              <a:gd name="connsiteY23" fmla="*/ 46467 h 4582452"/>
              <a:gd name="connsiteX24" fmla="*/ 4092413 w 12192000"/>
              <a:gd name="connsiteY24" fmla="*/ 53530 h 4582452"/>
              <a:gd name="connsiteX25" fmla="*/ 4187473 w 12192000"/>
              <a:gd name="connsiteY25" fmla="*/ 32571 h 4582452"/>
              <a:gd name="connsiteX26" fmla="*/ 4306487 w 12192000"/>
              <a:gd name="connsiteY26" fmla="*/ 54042 h 4582452"/>
              <a:gd name="connsiteX27" fmla="*/ 4393102 w 12192000"/>
              <a:gd name="connsiteY27" fmla="*/ 78610 h 4582452"/>
              <a:gd name="connsiteX28" fmla="*/ 4443041 w 12192000"/>
              <a:gd name="connsiteY28" fmla="*/ 88772 h 4582452"/>
              <a:gd name="connsiteX29" fmla="*/ 4477856 w 12192000"/>
              <a:gd name="connsiteY29" fmla="*/ 100175 h 4582452"/>
              <a:gd name="connsiteX30" fmla="*/ 4574677 w 12192000"/>
              <a:gd name="connsiteY30" fmla="*/ 107631 h 4582452"/>
              <a:gd name="connsiteX31" fmla="*/ 4738595 w 12192000"/>
              <a:gd name="connsiteY31" fmla="*/ 110972 h 4582452"/>
              <a:gd name="connsiteX32" fmla="*/ 4772623 w 12192000"/>
              <a:gd name="connsiteY32" fmla="*/ 113689 h 4582452"/>
              <a:gd name="connsiteX33" fmla="*/ 4798437 w 12192000"/>
              <a:gd name="connsiteY33" fmla="*/ 123987 h 4582452"/>
              <a:gd name="connsiteX34" fmla="*/ 4801426 w 12192000"/>
              <a:gd name="connsiteY34" fmla="*/ 133319 h 4582452"/>
              <a:gd name="connsiteX35" fmla="*/ 4819592 w 12192000"/>
              <a:gd name="connsiteY35" fmla="*/ 136092 h 4582452"/>
              <a:gd name="connsiteX36" fmla="*/ 4823704 w 12192000"/>
              <a:gd name="connsiteY36" fmla="*/ 138493 h 4582452"/>
              <a:gd name="connsiteX37" fmla="*/ 4825195 w 12192000"/>
              <a:gd name="connsiteY37" fmla="*/ 139235 h 4582452"/>
              <a:gd name="connsiteX38" fmla="*/ 4855377 w 12192000"/>
              <a:gd name="connsiteY38" fmla="*/ 139933 h 4582452"/>
              <a:gd name="connsiteX39" fmla="*/ 4864981 w 12192000"/>
              <a:gd name="connsiteY39" fmla="*/ 136638 h 4582452"/>
              <a:gd name="connsiteX40" fmla="*/ 4869194 w 12192000"/>
              <a:gd name="connsiteY40" fmla="*/ 137485 h 4582452"/>
              <a:gd name="connsiteX41" fmla="*/ 4899129 w 12192000"/>
              <a:gd name="connsiteY41" fmla="*/ 128724 h 4582452"/>
              <a:gd name="connsiteX42" fmla="*/ 4979727 w 12192000"/>
              <a:gd name="connsiteY42" fmla="*/ 116438 h 4582452"/>
              <a:gd name="connsiteX43" fmla="*/ 5090538 w 12192000"/>
              <a:gd name="connsiteY43" fmla="*/ 128083 h 4582452"/>
              <a:gd name="connsiteX44" fmla="*/ 5199199 w 12192000"/>
              <a:gd name="connsiteY44" fmla="*/ 106367 h 4582452"/>
              <a:gd name="connsiteX45" fmla="*/ 5239862 w 12192000"/>
              <a:gd name="connsiteY45" fmla="*/ 131030 h 4582452"/>
              <a:gd name="connsiteX46" fmla="*/ 5405165 w 12192000"/>
              <a:gd name="connsiteY46" fmla="*/ 107263 h 4582452"/>
              <a:gd name="connsiteX47" fmla="*/ 5973027 w 12192000"/>
              <a:gd name="connsiteY47" fmla="*/ 14505 h 4582452"/>
              <a:gd name="connsiteX48" fmla="*/ 6243587 w 12192000"/>
              <a:gd name="connsiteY48" fmla="*/ 20308 h 4582452"/>
              <a:gd name="connsiteX49" fmla="*/ 6333684 w 12192000"/>
              <a:gd name="connsiteY49" fmla="*/ 26092 h 4582452"/>
              <a:gd name="connsiteX50" fmla="*/ 6524594 w 12192000"/>
              <a:gd name="connsiteY50" fmla="*/ 62443 h 4582452"/>
              <a:gd name="connsiteX51" fmla="*/ 6701993 w 12192000"/>
              <a:gd name="connsiteY51" fmla="*/ 51745 h 4582452"/>
              <a:gd name="connsiteX52" fmla="*/ 6957361 w 12192000"/>
              <a:gd name="connsiteY52" fmla="*/ 97339 h 4582452"/>
              <a:gd name="connsiteX53" fmla="*/ 7268413 w 12192000"/>
              <a:gd name="connsiteY53" fmla="*/ 175925 h 4582452"/>
              <a:gd name="connsiteX54" fmla="*/ 8385054 w 12192000"/>
              <a:gd name="connsiteY54" fmla="*/ 133195 h 4582452"/>
              <a:gd name="connsiteX55" fmla="*/ 8584350 w 12192000"/>
              <a:gd name="connsiteY55" fmla="*/ 172955 h 4582452"/>
              <a:gd name="connsiteX56" fmla="*/ 8684341 w 12192000"/>
              <a:gd name="connsiteY56" fmla="*/ 199587 h 4582452"/>
              <a:gd name="connsiteX57" fmla="*/ 9008600 w 12192000"/>
              <a:gd name="connsiteY57" fmla="*/ 334202 h 4582452"/>
              <a:gd name="connsiteX58" fmla="*/ 9106061 w 12192000"/>
              <a:gd name="connsiteY58" fmla="*/ 332620 h 4582452"/>
              <a:gd name="connsiteX59" fmla="*/ 9950477 w 12192000"/>
              <a:gd name="connsiteY59" fmla="*/ 794954 h 4582452"/>
              <a:gd name="connsiteX60" fmla="*/ 11109679 w 12192000"/>
              <a:gd name="connsiteY60" fmla="*/ 1202887 h 4582452"/>
              <a:gd name="connsiteX61" fmla="*/ 11327194 w 12192000"/>
              <a:gd name="connsiteY61" fmla="*/ 1329149 h 4582452"/>
              <a:gd name="connsiteX62" fmla="*/ 11490981 w 12192000"/>
              <a:gd name="connsiteY62" fmla="*/ 1367364 h 4582452"/>
              <a:gd name="connsiteX63" fmla="*/ 11656589 w 12192000"/>
              <a:gd name="connsiteY63" fmla="*/ 1459110 h 4582452"/>
              <a:gd name="connsiteX64" fmla="*/ 11762730 w 12192000"/>
              <a:gd name="connsiteY64" fmla="*/ 1484877 h 4582452"/>
              <a:gd name="connsiteX65" fmla="*/ 11907234 w 12192000"/>
              <a:gd name="connsiteY65" fmla="*/ 1475186 h 4582452"/>
              <a:gd name="connsiteX66" fmla="*/ 12097301 w 12192000"/>
              <a:gd name="connsiteY66" fmla="*/ 1446454 h 4582452"/>
              <a:gd name="connsiteX67" fmla="*/ 12168592 w 12192000"/>
              <a:gd name="connsiteY67" fmla="*/ 1434583 h 4582452"/>
              <a:gd name="connsiteX68" fmla="*/ 12192000 w 12192000"/>
              <a:gd name="connsiteY68" fmla="*/ 1428254 h 4582452"/>
              <a:gd name="connsiteX69" fmla="*/ 12192000 w 12192000"/>
              <a:gd name="connsiteY69" fmla="*/ 4582452 h 4582452"/>
              <a:gd name="connsiteX70" fmla="*/ 0 w 12192000"/>
              <a:gd name="connsiteY70" fmla="*/ 4582452 h 4582452"/>
              <a:gd name="connsiteX71" fmla="*/ 0 w 12192000"/>
              <a:gd name="connsiteY71" fmla="*/ 502249 h 4582452"/>
              <a:gd name="connsiteX72" fmla="*/ 26658 w 12192000"/>
              <a:gd name="connsiteY72" fmla="*/ 498850 h 4582452"/>
              <a:gd name="connsiteX73" fmla="*/ 117228 w 12192000"/>
              <a:gd name="connsiteY73" fmla="*/ 490270 h 4582452"/>
              <a:gd name="connsiteX74" fmla="*/ 197716 w 12192000"/>
              <a:gd name="connsiteY74" fmla="*/ 414976 h 4582452"/>
              <a:gd name="connsiteX75" fmla="*/ 287300 w 12192000"/>
              <a:gd name="connsiteY75" fmla="*/ 332486 h 4582452"/>
              <a:gd name="connsiteX76" fmla="*/ 442569 w 12192000"/>
              <a:gd name="connsiteY76" fmla="*/ 268508 h 4582452"/>
              <a:gd name="connsiteX77" fmla="*/ 632547 w 12192000"/>
              <a:gd name="connsiteY77" fmla="*/ 181204 h 4582452"/>
              <a:gd name="connsiteX78" fmla="*/ 735335 w 12192000"/>
              <a:gd name="connsiteY78" fmla="*/ 132652 h 4582452"/>
              <a:gd name="connsiteX79" fmla="*/ 867806 w 12192000"/>
              <a:gd name="connsiteY79" fmla="*/ 164026 h 4582452"/>
              <a:gd name="connsiteX80" fmla="*/ 928403 w 12192000"/>
              <a:gd name="connsiteY80" fmla="*/ 189376 h 4582452"/>
              <a:gd name="connsiteX81" fmla="*/ 959021 w 12192000"/>
              <a:gd name="connsiteY81" fmla="*/ 153917 h 4582452"/>
              <a:gd name="connsiteX82" fmla="*/ 1111027 w 12192000"/>
              <a:gd name="connsiteY82" fmla="*/ 138584 h 4582452"/>
              <a:gd name="connsiteX83" fmla="*/ 1227103 w 12192000"/>
              <a:gd name="connsiteY83" fmla="*/ 167875 h 4582452"/>
              <a:gd name="connsiteX84" fmla="*/ 1297710 w 12192000"/>
              <a:gd name="connsiteY84" fmla="*/ 170873 h 4582452"/>
              <a:gd name="connsiteX85" fmla="*/ 1413052 w 12192000"/>
              <a:gd name="connsiteY85" fmla="*/ 149589 h 4582452"/>
              <a:gd name="connsiteX86" fmla="*/ 1506277 w 12192000"/>
              <a:gd name="connsiteY86" fmla="*/ 170874 h 4582452"/>
              <a:gd name="connsiteX87" fmla="*/ 1624499 w 12192000"/>
              <a:gd name="connsiteY87" fmla="*/ 183437 h 4582452"/>
              <a:gd name="connsiteX88" fmla="*/ 1653990 w 12192000"/>
              <a:gd name="connsiteY88" fmla="*/ 186254 h 4582452"/>
              <a:gd name="connsiteX89" fmla="*/ 1675154 w 12192000"/>
              <a:gd name="connsiteY89" fmla="*/ 179082 h 4582452"/>
              <a:gd name="connsiteX90" fmla="*/ 1801740 w 12192000"/>
              <a:gd name="connsiteY90" fmla="*/ 160320 h 4582452"/>
              <a:gd name="connsiteX91" fmla="*/ 1892809 w 12192000"/>
              <a:gd name="connsiteY91" fmla="*/ 117150 h 4582452"/>
              <a:gd name="connsiteX92" fmla="*/ 2046786 w 12192000"/>
              <a:gd name="connsiteY92" fmla="*/ 90709 h 4582452"/>
              <a:gd name="connsiteX93" fmla="*/ 2200539 w 12192000"/>
              <a:gd name="connsiteY93" fmla="*/ 69177 h 4582452"/>
              <a:gd name="connsiteX94" fmla="*/ 2256839 w 12192000"/>
              <a:gd name="connsiteY94" fmla="*/ 63635 h 4582452"/>
              <a:gd name="connsiteX95" fmla="*/ 2354406 w 12192000"/>
              <a:gd name="connsiteY95" fmla="*/ 43819 h 4582452"/>
              <a:gd name="connsiteX96" fmla="*/ 2418731 w 12192000"/>
              <a:gd name="connsiteY96" fmla="*/ 32403 h 4582452"/>
              <a:gd name="connsiteX97" fmla="*/ 2432820 w 12192000"/>
              <a:gd name="connsiteY97" fmla="*/ 54328 h 4582452"/>
              <a:gd name="connsiteX98" fmla="*/ 2492988 w 12192000"/>
              <a:gd name="connsiteY98" fmla="*/ 50574 h 4582452"/>
              <a:gd name="connsiteX99" fmla="*/ 2546652 w 12192000"/>
              <a:gd name="connsiteY99" fmla="*/ 23348 h 4582452"/>
              <a:gd name="connsiteX100" fmla="*/ 2618568 w 12192000"/>
              <a:gd name="connsiteY100" fmla="*/ 10504 h 4582452"/>
              <a:gd name="connsiteX101" fmla="*/ 2661490 w 12192000"/>
              <a:gd name="connsiteY101" fmla="*/ 2573 h 4582452"/>
              <a:gd name="connsiteX102" fmla="*/ 2782524 w 12192000"/>
              <a:gd name="connsiteY102" fmla="*/ 394 h 45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12192000" h="4582452">
                <a:moveTo>
                  <a:pt x="2782524" y="394"/>
                </a:moveTo>
                <a:cubicBezTo>
                  <a:pt x="2849861" y="8132"/>
                  <a:pt x="2921827" y="7224"/>
                  <a:pt x="2999719" y="43075"/>
                </a:cubicBezTo>
                <a:cubicBezTo>
                  <a:pt x="3016159" y="54416"/>
                  <a:pt x="3043891" y="54196"/>
                  <a:pt x="3061656" y="42588"/>
                </a:cubicBezTo>
                <a:cubicBezTo>
                  <a:pt x="3064714" y="40590"/>
                  <a:pt x="3067354" y="38323"/>
                  <a:pt x="3069494" y="35859"/>
                </a:cubicBezTo>
                <a:cubicBezTo>
                  <a:pt x="3118202" y="62547"/>
                  <a:pt x="3134369" y="41482"/>
                  <a:pt x="3159577" y="61160"/>
                </a:cubicBezTo>
                <a:cubicBezTo>
                  <a:pt x="3220950" y="59479"/>
                  <a:pt x="3259526" y="28301"/>
                  <a:pt x="3282600" y="45367"/>
                </a:cubicBezTo>
                <a:cubicBezTo>
                  <a:pt x="3311832" y="38528"/>
                  <a:pt x="3343982" y="7511"/>
                  <a:pt x="3374052" y="24976"/>
                </a:cubicBezTo>
                <a:cubicBezTo>
                  <a:pt x="3373225" y="20402"/>
                  <a:pt x="3375240" y="18558"/>
                  <a:pt x="3378934" y="18137"/>
                </a:cubicBezTo>
                <a:lnTo>
                  <a:pt x="3385889" y="18918"/>
                </a:lnTo>
                <a:lnTo>
                  <a:pt x="3389211" y="25828"/>
                </a:lnTo>
                <a:cubicBezTo>
                  <a:pt x="3403626" y="49991"/>
                  <a:pt x="3412849" y="23568"/>
                  <a:pt x="3444184" y="26511"/>
                </a:cubicBezTo>
                <a:cubicBezTo>
                  <a:pt x="3459237" y="26479"/>
                  <a:pt x="3457360" y="20006"/>
                  <a:pt x="3454999" y="14134"/>
                </a:cubicBezTo>
                <a:cubicBezTo>
                  <a:pt x="3454488" y="12066"/>
                  <a:pt x="3453976" y="9998"/>
                  <a:pt x="3453466" y="7930"/>
                </a:cubicBezTo>
                <a:lnTo>
                  <a:pt x="3463009" y="7487"/>
                </a:lnTo>
                <a:lnTo>
                  <a:pt x="3467018" y="6782"/>
                </a:lnTo>
                <a:lnTo>
                  <a:pt x="3478045" y="10611"/>
                </a:lnTo>
                <a:cubicBezTo>
                  <a:pt x="3487858" y="10471"/>
                  <a:pt x="3497247" y="4941"/>
                  <a:pt x="3506989" y="5372"/>
                </a:cubicBezTo>
                <a:cubicBezTo>
                  <a:pt x="3511861" y="5586"/>
                  <a:pt x="3516822" y="7292"/>
                  <a:pt x="3521969" y="11906"/>
                </a:cubicBezTo>
                <a:cubicBezTo>
                  <a:pt x="3500944" y="30982"/>
                  <a:pt x="3580010" y="22724"/>
                  <a:pt x="3569519" y="41509"/>
                </a:cubicBezTo>
                <a:cubicBezTo>
                  <a:pt x="3611081" y="21792"/>
                  <a:pt x="3601156" y="57180"/>
                  <a:pt x="3638316" y="57654"/>
                </a:cubicBezTo>
                <a:cubicBezTo>
                  <a:pt x="3659961" y="51783"/>
                  <a:pt x="3671878" y="52983"/>
                  <a:pt x="3679320" y="67554"/>
                </a:cubicBezTo>
                <a:cubicBezTo>
                  <a:pt x="3780774" y="37937"/>
                  <a:pt x="3722369" y="76585"/>
                  <a:pt x="3799276" y="75386"/>
                </a:cubicBezTo>
                <a:cubicBezTo>
                  <a:pt x="3867935" y="70837"/>
                  <a:pt x="3939343" y="75109"/>
                  <a:pt x="4024540" y="43084"/>
                </a:cubicBezTo>
                <a:cubicBezTo>
                  <a:pt x="4043330" y="32570"/>
                  <a:pt x="4070875" y="34086"/>
                  <a:pt x="4086060" y="46467"/>
                </a:cubicBezTo>
                <a:cubicBezTo>
                  <a:pt x="4088674" y="48598"/>
                  <a:pt x="4090814" y="50977"/>
                  <a:pt x="4092413" y="53530"/>
                </a:cubicBezTo>
                <a:cubicBezTo>
                  <a:pt x="4146606" y="29255"/>
                  <a:pt x="4158169" y="50970"/>
                  <a:pt x="4187473" y="32571"/>
                </a:cubicBezTo>
                <a:cubicBezTo>
                  <a:pt x="4248175" y="37116"/>
                  <a:pt x="4279868" y="69943"/>
                  <a:pt x="4306487" y="54042"/>
                </a:cubicBezTo>
                <a:cubicBezTo>
                  <a:pt x="4334104" y="62215"/>
                  <a:pt x="4359433" y="94581"/>
                  <a:pt x="4393102" y="78610"/>
                </a:cubicBezTo>
                <a:cubicBezTo>
                  <a:pt x="4385877" y="96663"/>
                  <a:pt x="4433316" y="73341"/>
                  <a:pt x="4443041" y="88772"/>
                </a:cubicBezTo>
                <a:cubicBezTo>
                  <a:pt x="4448819" y="101575"/>
                  <a:pt x="4464559" y="97484"/>
                  <a:pt x="4477856" y="100175"/>
                </a:cubicBezTo>
                <a:cubicBezTo>
                  <a:pt x="4489623" y="112184"/>
                  <a:pt x="4553764" y="113460"/>
                  <a:pt x="4574677" y="107631"/>
                </a:cubicBezTo>
                <a:cubicBezTo>
                  <a:pt x="4631799" y="83193"/>
                  <a:pt x="4692609" y="129103"/>
                  <a:pt x="4738595" y="110972"/>
                </a:cubicBezTo>
                <a:cubicBezTo>
                  <a:pt x="4751486" y="109970"/>
                  <a:pt x="4762630" y="111152"/>
                  <a:pt x="4772623" y="113689"/>
                </a:cubicBezTo>
                <a:lnTo>
                  <a:pt x="4798437" y="123987"/>
                </a:lnTo>
                <a:lnTo>
                  <a:pt x="4801426" y="133319"/>
                </a:lnTo>
                <a:lnTo>
                  <a:pt x="4819592" y="136092"/>
                </a:lnTo>
                <a:lnTo>
                  <a:pt x="4823704" y="138493"/>
                </a:lnTo>
                <a:lnTo>
                  <a:pt x="4825195" y="139235"/>
                </a:lnTo>
                <a:lnTo>
                  <a:pt x="4855377" y="139933"/>
                </a:lnTo>
                <a:lnTo>
                  <a:pt x="4864981" y="136638"/>
                </a:lnTo>
                <a:lnTo>
                  <a:pt x="4869194" y="137485"/>
                </a:lnTo>
                <a:lnTo>
                  <a:pt x="4899129" y="128724"/>
                </a:lnTo>
                <a:cubicBezTo>
                  <a:pt x="4925366" y="119718"/>
                  <a:pt x="4952397" y="110410"/>
                  <a:pt x="4979727" y="116438"/>
                </a:cubicBezTo>
                <a:lnTo>
                  <a:pt x="5090538" y="128083"/>
                </a:lnTo>
                <a:cubicBezTo>
                  <a:pt x="5091044" y="127833"/>
                  <a:pt x="5198695" y="106616"/>
                  <a:pt x="5199199" y="106367"/>
                </a:cubicBezTo>
                <a:cubicBezTo>
                  <a:pt x="5208231" y="105810"/>
                  <a:pt x="5223768" y="127168"/>
                  <a:pt x="5239862" y="131030"/>
                </a:cubicBezTo>
                <a:lnTo>
                  <a:pt x="5405165" y="107263"/>
                </a:lnTo>
                <a:cubicBezTo>
                  <a:pt x="5535422" y="88884"/>
                  <a:pt x="5767648" y="35344"/>
                  <a:pt x="5973027" y="14505"/>
                </a:cubicBezTo>
                <a:cubicBezTo>
                  <a:pt x="6149187" y="10405"/>
                  <a:pt x="6095956" y="65577"/>
                  <a:pt x="6243587" y="20308"/>
                </a:cubicBezTo>
                <a:cubicBezTo>
                  <a:pt x="6251541" y="17483"/>
                  <a:pt x="6316307" y="24479"/>
                  <a:pt x="6333684" y="26092"/>
                </a:cubicBezTo>
                <a:cubicBezTo>
                  <a:pt x="6455330" y="37381"/>
                  <a:pt x="6480371" y="34647"/>
                  <a:pt x="6524594" y="62443"/>
                </a:cubicBezTo>
                <a:cubicBezTo>
                  <a:pt x="6703626" y="57298"/>
                  <a:pt x="6501799" y="46780"/>
                  <a:pt x="6701993" y="51745"/>
                </a:cubicBezTo>
                <a:cubicBezTo>
                  <a:pt x="6785735" y="112479"/>
                  <a:pt x="6849632" y="85702"/>
                  <a:pt x="6957361" y="97339"/>
                </a:cubicBezTo>
                <a:cubicBezTo>
                  <a:pt x="7077727" y="97171"/>
                  <a:pt x="7161639" y="169735"/>
                  <a:pt x="7268413" y="175925"/>
                </a:cubicBezTo>
                <a:cubicBezTo>
                  <a:pt x="7315714" y="184495"/>
                  <a:pt x="8335549" y="125386"/>
                  <a:pt x="8385054" y="133195"/>
                </a:cubicBezTo>
                <a:lnTo>
                  <a:pt x="8584350" y="172955"/>
                </a:lnTo>
                <a:lnTo>
                  <a:pt x="8684341" y="199587"/>
                </a:lnTo>
                <a:cubicBezTo>
                  <a:pt x="8755050" y="226462"/>
                  <a:pt x="8938313" y="312030"/>
                  <a:pt x="9008600" y="334202"/>
                </a:cubicBezTo>
                <a:cubicBezTo>
                  <a:pt x="9019984" y="330076"/>
                  <a:pt x="9096828" y="338089"/>
                  <a:pt x="9106061" y="332620"/>
                </a:cubicBezTo>
                <a:cubicBezTo>
                  <a:pt x="9263041" y="409410"/>
                  <a:pt x="9721812" y="681736"/>
                  <a:pt x="9950477" y="794954"/>
                </a:cubicBezTo>
                <a:cubicBezTo>
                  <a:pt x="10099279" y="799039"/>
                  <a:pt x="11075919" y="1215896"/>
                  <a:pt x="11109679" y="1202887"/>
                </a:cubicBezTo>
                <a:cubicBezTo>
                  <a:pt x="11253855" y="1312360"/>
                  <a:pt x="11263644" y="1301737"/>
                  <a:pt x="11327194" y="1329149"/>
                </a:cubicBezTo>
                <a:cubicBezTo>
                  <a:pt x="11390743" y="1356562"/>
                  <a:pt x="11429961" y="1342032"/>
                  <a:pt x="11490981" y="1367364"/>
                </a:cubicBezTo>
                <a:cubicBezTo>
                  <a:pt x="11552001" y="1392696"/>
                  <a:pt x="11585592" y="1433403"/>
                  <a:pt x="11656589" y="1459110"/>
                </a:cubicBezTo>
                <a:cubicBezTo>
                  <a:pt x="11672385" y="1460354"/>
                  <a:pt x="11746935" y="1483632"/>
                  <a:pt x="11762730" y="1484877"/>
                </a:cubicBezTo>
                <a:lnTo>
                  <a:pt x="11907234" y="1475186"/>
                </a:lnTo>
                <a:cubicBezTo>
                  <a:pt x="11928018" y="1493892"/>
                  <a:pt x="12059326" y="1426351"/>
                  <a:pt x="12097301" y="1446454"/>
                </a:cubicBezTo>
                <a:cubicBezTo>
                  <a:pt x="12130425" y="1440491"/>
                  <a:pt x="12152650" y="1437305"/>
                  <a:pt x="12168592" y="1434583"/>
                </a:cubicBezTo>
                <a:lnTo>
                  <a:pt x="12192000" y="1428254"/>
                </a:lnTo>
                <a:lnTo>
                  <a:pt x="12192000" y="4582452"/>
                </a:lnTo>
                <a:lnTo>
                  <a:pt x="0" y="4582452"/>
                </a:lnTo>
                <a:lnTo>
                  <a:pt x="0" y="502249"/>
                </a:lnTo>
                <a:lnTo>
                  <a:pt x="26658" y="498850"/>
                </a:lnTo>
                <a:cubicBezTo>
                  <a:pt x="53543" y="495845"/>
                  <a:pt x="83450" y="492951"/>
                  <a:pt x="117228" y="490270"/>
                </a:cubicBezTo>
                <a:cubicBezTo>
                  <a:pt x="156589" y="507996"/>
                  <a:pt x="88161" y="422256"/>
                  <a:pt x="197716" y="414976"/>
                </a:cubicBezTo>
                <a:lnTo>
                  <a:pt x="287300" y="332486"/>
                </a:lnTo>
                <a:lnTo>
                  <a:pt x="442569" y="268508"/>
                </a:lnTo>
                <a:cubicBezTo>
                  <a:pt x="497662" y="243295"/>
                  <a:pt x="582529" y="197726"/>
                  <a:pt x="632547" y="181204"/>
                </a:cubicBezTo>
                <a:cubicBezTo>
                  <a:pt x="634349" y="209388"/>
                  <a:pt x="721914" y="107222"/>
                  <a:pt x="735335" y="132652"/>
                </a:cubicBezTo>
                <a:cubicBezTo>
                  <a:pt x="732464" y="177245"/>
                  <a:pt x="825860" y="150882"/>
                  <a:pt x="867806" y="164026"/>
                </a:cubicBezTo>
                <a:cubicBezTo>
                  <a:pt x="899984" y="173480"/>
                  <a:pt x="913201" y="191061"/>
                  <a:pt x="928403" y="189376"/>
                </a:cubicBezTo>
                <a:cubicBezTo>
                  <a:pt x="961543" y="190533"/>
                  <a:pt x="955382" y="169666"/>
                  <a:pt x="959021" y="153917"/>
                </a:cubicBezTo>
                <a:cubicBezTo>
                  <a:pt x="992066" y="189943"/>
                  <a:pt x="1053368" y="148031"/>
                  <a:pt x="1111027" y="138584"/>
                </a:cubicBezTo>
                <a:cubicBezTo>
                  <a:pt x="1145385" y="136440"/>
                  <a:pt x="1195305" y="207229"/>
                  <a:pt x="1227103" y="167875"/>
                </a:cubicBezTo>
                <a:cubicBezTo>
                  <a:pt x="1248010" y="176242"/>
                  <a:pt x="1278870" y="138976"/>
                  <a:pt x="1297710" y="170873"/>
                </a:cubicBezTo>
                <a:cubicBezTo>
                  <a:pt x="1350352" y="155650"/>
                  <a:pt x="1367607" y="171168"/>
                  <a:pt x="1413052" y="149589"/>
                </a:cubicBezTo>
                <a:cubicBezTo>
                  <a:pt x="1469974" y="142574"/>
                  <a:pt x="1427686" y="191179"/>
                  <a:pt x="1506277" y="170874"/>
                </a:cubicBezTo>
                <a:cubicBezTo>
                  <a:pt x="1542904" y="181865"/>
                  <a:pt x="1583620" y="186190"/>
                  <a:pt x="1624499" y="183437"/>
                </a:cubicBezTo>
                <a:cubicBezTo>
                  <a:pt x="1626352" y="173292"/>
                  <a:pt x="1645842" y="184613"/>
                  <a:pt x="1653990" y="186254"/>
                </a:cubicBezTo>
                <a:cubicBezTo>
                  <a:pt x="1652338" y="180029"/>
                  <a:pt x="1667910" y="174758"/>
                  <a:pt x="1675154" y="179082"/>
                </a:cubicBezTo>
                <a:cubicBezTo>
                  <a:pt x="1803626" y="184200"/>
                  <a:pt x="1718674" y="135774"/>
                  <a:pt x="1801740" y="160320"/>
                </a:cubicBezTo>
                <a:cubicBezTo>
                  <a:pt x="1852880" y="160711"/>
                  <a:pt x="1832935" y="89126"/>
                  <a:pt x="1892809" y="117150"/>
                </a:cubicBezTo>
                <a:cubicBezTo>
                  <a:pt x="1953632" y="109654"/>
                  <a:pt x="1985421" y="78539"/>
                  <a:pt x="2046786" y="90709"/>
                </a:cubicBezTo>
                <a:cubicBezTo>
                  <a:pt x="2103701" y="83577"/>
                  <a:pt x="2149982" y="66720"/>
                  <a:pt x="2200539" y="69177"/>
                </a:cubicBezTo>
                <a:cubicBezTo>
                  <a:pt x="2217709" y="58197"/>
                  <a:pt x="2235223" y="52567"/>
                  <a:pt x="2256839" y="63635"/>
                </a:cubicBezTo>
                <a:cubicBezTo>
                  <a:pt x="2308895" y="53224"/>
                  <a:pt x="2316542" y="33049"/>
                  <a:pt x="2354406" y="43819"/>
                </a:cubicBezTo>
                <a:cubicBezTo>
                  <a:pt x="2382991" y="-1065"/>
                  <a:pt x="2382377" y="34075"/>
                  <a:pt x="2418731" y="32403"/>
                </a:cubicBezTo>
                <a:cubicBezTo>
                  <a:pt x="2448671" y="33878"/>
                  <a:pt x="2405700" y="57811"/>
                  <a:pt x="2432820" y="54328"/>
                </a:cubicBezTo>
                <a:cubicBezTo>
                  <a:pt x="2457053" y="39206"/>
                  <a:pt x="2468545" y="67978"/>
                  <a:pt x="2492988" y="50574"/>
                </a:cubicBezTo>
                <a:cubicBezTo>
                  <a:pt x="2476164" y="30611"/>
                  <a:pt x="2553060" y="42528"/>
                  <a:pt x="2546652" y="23348"/>
                </a:cubicBezTo>
                <a:cubicBezTo>
                  <a:pt x="2583774" y="44911"/>
                  <a:pt x="2581494" y="9235"/>
                  <a:pt x="2618568" y="10504"/>
                </a:cubicBezTo>
                <a:cubicBezTo>
                  <a:pt x="2638844" y="17357"/>
                  <a:pt x="2650959" y="16720"/>
                  <a:pt x="2661490" y="2573"/>
                </a:cubicBezTo>
                <a:cubicBezTo>
                  <a:pt x="2756076" y="36787"/>
                  <a:pt x="2706264" y="-4399"/>
                  <a:pt x="2782524" y="394"/>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63E1D6D-BE78-5F9B-9B02-9AA8FDF710CF}"/>
              </a:ext>
            </a:extLst>
          </p:cNvPr>
          <p:cNvSpPr>
            <a:spLocks noGrp="1"/>
          </p:cNvSpPr>
          <p:nvPr>
            <p:ph type="title"/>
          </p:nvPr>
        </p:nvSpPr>
        <p:spPr>
          <a:xfrm>
            <a:off x="1050878" y="603622"/>
            <a:ext cx="5602759" cy="1696026"/>
          </a:xfrm>
        </p:spPr>
        <p:txBody>
          <a:bodyPr>
            <a:normAutofit/>
          </a:bodyPr>
          <a:lstStyle/>
          <a:p>
            <a:r>
              <a:rPr lang="en-US"/>
              <a:t>Testing the nfc antenna</a:t>
            </a:r>
          </a:p>
        </p:txBody>
      </p:sp>
      <p:sp>
        <p:nvSpPr>
          <p:cNvPr id="25" name="Content Placeholder 2">
            <a:extLst>
              <a:ext uri="{FF2B5EF4-FFF2-40B4-BE49-F238E27FC236}">
                <a16:creationId xmlns:a16="http://schemas.microsoft.com/office/drawing/2014/main" id="{35256714-04B9-1141-5810-54B8150F3152}"/>
              </a:ext>
            </a:extLst>
          </p:cNvPr>
          <p:cNvSpPr>
            <a:spLocks noGrp="1"/>
          </p:cNvSpPr>
          <p:nvPr>
            <p:ph idx="1"/>
          </p:nvPr>
        </p:nvSpPr>
        <p:spPr>
          <a:xfrm>
            <a:off x="1050879" y="2726493"/>
            <a:ext cx="5602757" cy="3527884"/>
          </a:xfrm>
        </p:spPr>
        <p:txBody>
          <a:bodyPr>
            <a:normAutofit fontScale="92500" lnSpcReduction="10000"/>
          </a:bodyPr>
          <a:lstStyle/>
          <a:p>
            <a:r>
              <a:rPr lang="en-US"/>
              <a:t>After receiving the antenna started the debug phase</a:t>
            </a:r>
          </a:p>
          <a:p>
            <a:endParaRPr lang="en-US"/>
          </a:p>
          <a:p>
            <a:r>
              <a:rPr lang="en-US"/>
              <a:t>Tested multiple programs with the antenna</a:t>
            </a:r>
          </a:p>
          <a:p>
            <a:endParaRPr lang="en-US"/>
          </a:p>
          <a:p>
            <a:r>
              <a:rPr lang="en-US"/>
              <a:t>Very little open source programs that work with the CLR663</a:t>
            </a:r>
          </a:p>
          <a:p>
            <a:endParaRPr lang="en-US"/>
          </a:p>
          <a:p>
            <a:r>
              <a:rPr lang="en-US"/>
              <a:t>Discovered that the issue was a lack of programming</a:t>
            </a:r>
          </a:p>
          <a:p>
            <a:endParaRPr lang="en-US"/>
          </a:p>
        </p:txBody>
      </p:sp>
      <p:sp>
        <p:nvSpPr>
          <p:cNvPr id="35" name="Freeform: Shape 34">
            <a:extLst>
              <a:ext uri="{FF2B5EF4-FFF2-40B4-BE49-F238E27FC236}">
                <a16:creationId xmlns:a16="http://schemas.microsoft.com/office/drawing/2014/main" id="{5ABDA325-4B50-4FFB-81B9-95576831F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1809" y="583892"/>
            <a:ext cx="4146651" cy="5702607"/>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508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Rectangle 6">
            <a:extLst>
              <a:ext uri="{FF2B5EF4-FFF2-40B4-BE49-F238E27FC236}">
                <a16:creationId xmlns:a16="http://schemas.microsoft.com/office/drawing/2014/main" id="{F2A49241-8E10-49A1-B30C-2A0230F6AB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91941" y="255400"/>
            <a:ext cx="1367625"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576581F-83ED-1327-C2CA-F9E93EB3E294}"/>
              </a:ext>
            </a:extLst>
          </p:cNvPr>
          <p:cNvPicPr>
            <a:picLocks noChangeAspect="1"/>
          </p:cNvPicPr>
          <p:nvPr/>
        </p:nvPicPr>
        <p:blipFill rotWithShape="1">
          <a:blip r:embed="rId3"/>
          <a:srcRect r="3" b="3433"/>
          <a:stretch/>
        </p:blipFill>
        <p:spPr>
          <a:xfrm>
            <a:off x="7071808" y="1012876"/>
            <a:ext cx="3634596" cy="4961025"/>
          </a:xfrm>
          <a:prstGeom prst="rect">
            <a:avLst/>
          </a:prstGeom>
        </p:spPr>
      </p:pic>
    </p:spTree>
    <p:extLst>
      <p:ext uri="{BB962C8B-B14F-4D97-AF65-F5344CB8AC3E}">
        <p14:creationId xmlns:p14="http://schemas.microsoft.com/office/powerpoint/2010/main" val="3856358780"/>
      </p:ext>
    </p:extLst>
  </p:cSld>
  <p:clrMapOvr>
    <a:masterClrMapping/>
  </p:clrMapOvr>
</p:sld>
</file>

<file path=ppt/theme/theme1.xml><?xml version="1.0" encoding="utf-8"?>
<a:theme xmlns:a="http://schemas.openxmlformats.org/drawingml/2006/main" name="ArchiveVTI">
  <a:themeElements>
    <a:clrScheme name="AnalogousFromRegularSeed_2SEEDS">
      <a:dk1>
        <a:srgbClr val="000000"/>
      </a:dk1>
      <a:lt1>
        <a:srgbClr val="FFFFFF"/>
      </a:lt1>
      <a:dk2>
        <a:srgbClr val="23323E"/>
      </a:dk2>
      <a:lt2>
        <a:srgbClr val="E8E5E2"/>
      </a:lt2>
      <a:accent1>
        <a:srgbClr val="2581C7"/>
      </a:accent1>
      <a:accent2>
        <a:srgbClr val="2DB2B4"/>
      </a:accent2>
      <a:accent3>
        <a:srgbClr val="374FD9"/>
      </a:accent3>
      <a:accent4>
        <a:srgbClr val="C73E25"/>
      </a:accent4>
      <a:accent5>
        <a:srgbClr val="D99337"/>
      </a:accent5>
      <a:accent6>
        <a:srgbClr val="A9A71F"/>
      </a:accent6>
      <a:hlink>
        <a:srgbClr val="B7723D"/>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1652</Words>
  <Application>Microsoft Office PowerPoint</Application>
  <PresentationFormat>Widescreen</PresentationFormat>
  <Paragraphs>111</Paragraphs>
  <Slides>11</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Bembo</vt:lpstr>
      <vt:lpstr>Calibri</vt:lpstr>
      <vt:lpstr>ArchiveVTI</vt:lpstr>
      <vt:lpstr>NFC Antenna Electromagnetics</vt:lpstr>
      <vt:lpstr>Background information</vt:lpstr>
      <vt:lpstr>NFC Board Electromagnetics Overview</vt:lpstr>
      <vt:lpstr>Antenna Calculations</vt:lpstr>
      <vt:lpstr>Antenna Shape &amp; Size</vt:lpstr>
      <vt:lpstr>Smith Charts</vt:lpstr>
      <vt:lpstr>NFC Antenna design </vt:lpstr>
      <vt:lpstr>NFC Antenna design</vt:lpstr>
      <vt:lpstr>Testing the nfc antenna</vt:lpstr>
      <vt:lpstr>Conclusions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NFC Antenna Electromagnetics</dc:title>
  <dc:creator>Robens, Dylan</dc:creator>
  <cp:lastModifiedBy>Weber, Austin</cp:lastModifiedBy>
  <cp:revision>2</cp:revision>
  <dcterms:created xsi:type="dcterms:W3CDTF">2024-04-08T15:39:01Z</dcterms:created>
  <dcterms:modified xsi:type="dcterms:W3CDTF">2024-05-01T15:42:15Z</dcterms:modified>
</cp:coreProperties>
</file>

<file path=docProps/thumbnail.jpeg>
</file>